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5143500" cx="9144000"/>
  <p:notesSz cx="6858000" cy="9144000"/>
  <p:embeddedFontLst>
    <p:embeddedFont>
      <p:font typeface="Lato"/>
      <p:regular r:id="rId31"/>
      <p:bold r:id="rId32"/>
      <p:italic r:id="rId33"/>
      <p:boldItalic r:id="rId34"/>
    </p:embeddedFont>
    <p:embeddedFont>
      <p:font typeface="DM Sans"/>
      <p:regular r:id="rId35"/>
      <p:bold r:id="rId36"/>
      <p:italic r:id="rId37"/>
      <p:boldItalic r:id="rId38"/>
    </p:embeddedFont>
    <p:embeddedFont>
      <p:font typeface="Lexend Black"/>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0" roundtripDataSignature="AMtx7mgYAqBypAy0/hz3gGT5cmOhDcvZs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ato-regular.fntdata"/><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Lato-italic.fntdata"/><Relationship Id="rId10" Type="http://schemas.openxmlformats.org/officeDocument/2006/relationships/slide" Target="slides/slide6.xml"/><Relationship Id="rId32" Type="http://schemas.openxmlformats.org/officeDocument/2006/relationships/font" Target="fonts/Lato-bold.fntdata"/><Relationship Id="rId13" Type="http://schemas.openxmlformats.org/officeDocument/2006/relationships/slide" Target="slides/slide9.xml"/><Relationship Id="rId35" Type="http://schemas.openxmlformats.org/officeDocument/2006/relationships/font" Target="fonts/DMSans-regular.fntdata"/><Relationship Id="rId12" Type="http://schemas.openxmlformats.org/officeDocument/2006/relationships/slide" Target="slides/slide8.xml"/><Relationship Id="rId34" Type="http://schemas.openxmlformats.org/officeDocument/2006/relationships/font" Target="fonts/Lato-boldItalic.fntdata"/><Relationship Id="rId15" Type="http://schemas.openxmlformats.org/officeDocument/2006/relationships/slide" Target="slides/slide11.xml"/><Relationship Id="rId37" Type="http://schemas.openxmlformats.org/officeDocument/2006/relationships/font" Target="fonts/DMSans-italic.fntdata"/><Relationship Id="rId14" Type="http://schemas.openxmlformats.org/officeDocument/2006/relationships/slide" Target="slides/slide10.xml"/><Relationship Id="rId36" Type="http://schemas.openxmlformats.org/officeDocument/2006/relationships/font" Target="fonts/DMSans-bold.fntdata"/><Relationship Id="rId17" Type="http://schemas.openxmlformats.org/officeDocument/2006/relationships/slide" Target="slides/slide13.xml"/><Relationship Id="rId39" Type="http://schemas.openxmlformats.org/officeDocument/2006/relationships/font" Target="fonts/LexendBlack-bold.fntdata"/><Relationship Id="rId16" Type="http://schemas.openxmlformats.org/officeDocument/2006/relationships/slide" Target="slides/slide12.xml"/><Relationship Id="rId38" Type="http://schemas.openxmlformats.org/officeDocument/2006/relationships/font" Target="fonts/DMSans-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d28811915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g2d28811915b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d291d5e7fa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g2d291d5e7fa_3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d28811915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g2d28811915b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d28811915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d28811915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d291d5e7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d291d5e7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d291d5e7fa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d291d5e7fa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d2b2bdd00b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d2b2bdd00b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d28811915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d28811915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d2875ec47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g2d2875ec47f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d28811915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g2d28811915b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2" name="Google Shape;48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d28811915b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g2d28811915b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d291d5e7fa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g2d291d5e7fa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d28811915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d28811915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d2b2bdd00b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d2b2bdd00b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48"/>
          <p:cNvPicPr preferRelativeResize="0"/>
          <p:nvPr/>
        </p:nvPicPr>
        <p:blipFill rotWithShape="1">
          <a:blip r:embed="rId2">
            <a:alphaModFix amt="37000"/>
          </a:blip>
          <a:srcRect b="0" l="0" r="0" t="0"/>
          <a:stretch/>
        </p:blipFill>
        <p:spPr>
          <a:xfrm>
            <a:off x="-1" y="-1"/>
            <a:ext cx="9144003" cy="5143501"/>
          </a:xfrm>
          <a:prstGeom prst="rect">
            <a:avLst/>
          </a:prstGeom>
          <a:noFill/>
          <a:ln>
            <a:noFill/>
          </a:ln>
        </p:spPr>
      </p:pic>
      <p:sp>
        <p:nvSpPr>
          <p:cNvPr id="10" name="Google Shape;10;p48"/>
          <p:cNvSpPr txBox="1"/>
          <p:nvPr>
            <p:ph type="ctrTitle"/>
          </p:nvPr>
        </p:nvSpPr>
        <p:spPr>
          <a:xfrm>
            <a:off x="912950" y="979150"/>
            <a:ext cx="3815100" cy="2709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SzPts val="5000"/>
              <a:buNone/>
              <a:defRPr sz="72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11" name="Google Shape;11;p48"/>
          <p:cNvSpPr txBox="1"/>
          <p:nvPr>
            <p:ph idx="1" type="subTitle"/>
          </p:nvPr>
        </p:nvSpPr>
        <p:spPr>
          <a:xfrm>
            <a:off x="912950" y="3694556"/>
            <a:ext cx="3815100" cy="4698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SzPts val="3000"/>
              <a:buNone/>
              <a:defRPr sz="16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12" name="Google Shape;12;p48"/>
          <p:cNvSpPr/>
          <p:nvPr>
            <p:ph idx="2" type="pic"/>
          </p:nvPr>
        </p:nvSpPr>
        <p:spPr>
          <a:xfrm flipH="1" rot="185317">
            <a:off x="5510654" y="874106"/>
            <a:ext cx="2644742" cy="3395235"/>
          </a:xfrm>
          <a:prstGeom prst="rect">
            <a:avLst/>
          </a:prstGeom>
          <a:noFill/>
          <a:ln cap="flat" cmpd="sng" w="114300">
            <a:solidFill>
              <a:schemeClr val="accent1"/>
            </a:solidFill>
            <a:prstDash val="solid"/>
            <a:round/>
            <a:headEnd len="sm" w="sm" type="none"/>
            <a:tailEnd len="sm" w="sm" type="none"/>
          </a:ln>
          <a:effectLst>
            <a:outerShdw blurRad="57150" rotWithShape="0" algn="bl" dir="5400000" dist="19050">
              <a:srgbClr val="000000">
                <a:alpha val="47843"/>
              </a:srgbClr>
            </a:outerShdw>
          </a:effectLst>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82" name="Shape 82"/>
        <p:cNvGrpSpPr/>
        <p:nvPr/>
      </p:nvGrpSpPr>
      <p:grpSpPr>
        <a:xfrm>
          <a:off x="0" y="0"/>
          <a:ext cx="0" cy="0"/>
          <a:chOff x="0" y="0"/>
          <a:chExt cx="0" cy="0"/>
        </a:xfrm>
      </p:grpSpPr>
      <p:pic>
        <p:nvPicPr>
          <p:cNvPr id="83" name="Google Shape;83;p57"/>
          <p:cNvPicPr preferRelativeResize="0"/>
          <p:nvPr/>
        </p:nvPicPr>
        <p:blipFill rotWithShape="1">
          <a:blip r:embed="rId2">
            <a:alphaModFix amt="37000"/>
          </a:blip>
          <a:srcRect b="0" l="0" r="0" t="0"/>
          <a:stretch/>
        </p:blipFill>
        <p:spPr>
          <a:xfrm>
            <a:off x="-1" y="-1"/>
            <a:ext cx="9144003" cy="5143501"/>
          </a:xfrm>
          <a:prstGeom prst="rect">
            <a:avLst/>
          </a:prstGeom>
          <a:noFill/>
          <a:ln>
            <a:noFill/>
          </a:ln>
        </p:spPr>
      </p:pic>
      <p:sp>
        <p:nvSpPr>
          <p:cNvPr id="84" name="Google Shape;84;p5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15000"/>
              </a:lnSpc>
              <a:spcBef>
                <a:spcPts val="0"/>
              </a:spcBef>
              <a:spcAft>
                <a:spcPts val="0"/>
              </a:spcAft>
              <a:buSzPts val="3500"/>
              <a:buNone/>
              <a:defRPr/>
            </a:lvl2pPr>
            <a:lvl3pPr lvl="2" algn="l">
              <a:lnSpc>
                <a:spcPct val="115000"/>
              </a:lnSpc>
              <a:spcBef>
                <a:spcPts val="0"/>
              </a:spcBef>
              <a:spcAft>
                <a:spcPts val="0"/>
              </a:spcAft>
              <a:buSzPts val="3500"/>
              <a:buNone/>
              <a:defRPr/>
            </a:lvl3pPr>
            <a:lvl4pPr lvl="3" algn="l">
              <a:lnSpc>
                <a:spcPct val="115000"/>
              </a:lnSpc>
              <a:spcBef>
                <a:spcPts val="0"/>
              </a:spcBef>
              <a:spcAft>
                <a:spcPts val="0"/>
              </a:spcAft>
              <a:buSzPts val="3500"/>
              <a:buNone/>
              <a:defRPr/>
            </a:lvl4pPr>
            <a:lvl5pPr lvl="4" algn="l">
              <a:lnSpc>
                <a:spcPct val="115000"/>
              </a:lnSpc>
              <a:spcBef>
                <a:spcPts val="0"/>
              </a:spcBef>
              <a:spcAft>
                <a:spcPts val="0"/>
              </a:spcAft>
              <a:buSzPts val="3500"/>
              <a:buNone/>
              <a:defRPr/>
            </a:lvl5pPr>
            <a:lvl6pPr lvl="5" algn="l">
              <a:lnSpc>
                <a:spcPct val="115000"/>
              </a:lnSpc>
              <a:spcBef>
                <a:spcPts val="0"/>
              </a:spcBef>
              <a:spcAft>
                <a:spcPts val="0"/>
              </a:spcAft>
              <a:buSzPts val="3500"/>
              <a:buNone/>
              <a:defRPr/>
            </a:lvl6pPr>
            <a:lvl7pPr lvl="6" algn="l">
              <a:lnSpc>
                <a:spcPct val="115000"/>
              </a:lnSpc>
              <a:spcBef>
                <a:spcPts val="0"/>
              </a:spcBef>
              <a:spcAft>
                <a:spcPts val="0"/>
              </a:spcAft>
              <a:buSzPts val="3500"/>
              <a:buNone/>
              <a:defRPr/>
            </a:lvl7pPr>
            <a:lvl8pPr lvl="7" algn="l">
              <a:lnSpc>
                <a:spcPct val="115000"/>
              </a:lnSpc>
              <a:spcBef>
                <a:spcPts val="0"/>
              </a:spcBef>
              <a:spcAft>
                <a:spcPts val="0"/>
              </a:spcAft>
              <a:buSzPts val="3500"/>
              <a:buNone/>
              <a:defRPr/>
            </a:lvl8pPr>
            <a:lvl9pPr lvl="8" algn="l">
              <a:lnSpc>
                <a:spcPct val="115000"/>
              </a:lnSpc>
              <a:spcBef>
                <a:spcPts val="0"/>
              </a:spcBef>
              <a:spcAft>
                <a:spcPts val="0"/>
              </a:spcAft>
              <a:buSzPts val="3500"/>
              <a:buNone/>
              <a:defRPr/>
            </a:lvl9pPr>
          </a:lstStyle>
          <a:p/>
        </p:txBody>
      </p:sp>
      <p:sp>
        <p:nvSpPr>
          <p:cNvPr id="85" name="Google Shape;85;p57"/>
          <p:cNvSpPr txBox="1"/>
          <p:nvPr>
            <p:ph idx="1" type="subTitle"/>
          </p:nvPr>
        </p:nvSpPr>
        <p:spPr>
          <a:xfrm>
            <a:off x="4791834" y="3342190"/>
            <a:ext cx="2589600" cy="12210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2800"/>
              <a:buNone/>
              <a:defRPr b="0" sz="1400"/>
            </a:lvl1pPr>
            <a:lvl2pPr lvl="1" algn="ctr">
              <a:lnSpc>
                <a:spcPct val="115000"/>
              </a:lnSpc>
              <a:spcBef>
                <a:spcPts val="0"/>
              </a:spcBef>
              <a:spcAft>
                <a:spcPts val="0"/>
              </a:spcAft>
              <a:buSzPts val="2800"/>
              <a:buNone/>
              <a:defRPr sz="2800"/>
            </a:lvl2pPr>
            <a:lvl3pPr lvl="2" algn="ctr">
              <a:lnSpc>
                <a:spcPct val="115000"/>
              </a:lnSpc>
              <a:spcBef>
                <a:spcPts val="0"/>
              </a:spcBef>
              <a:spcAft>
                <a:spcPts val="0"/>
              </a:spcAft>
              <a:buSzPts val="2800"/>
              <a:buNone/>
              <a:defRPr sz="2800"/>
            </a:lvl3pPr>
            <a:lvl4pPr lvl="3" algn="ctr">
              <a:lnSpc>
                <a:spcPct val="115000"/>
              </a:lnSpc>
              <a:spcBef>
                <a:spcPts val="0"/>
              </a:spcBef>
              <a:spcAft>
                <a:spcPts val="0"/>
              </a:spcAft>
              <a:buSzPts val="2800"/>
              <a:buNone/>
              <a:defRPr sz="2800"/>
            </a:lvl4pPr>
            <a:lvl5pPr lvl="4" algn="ctr">
              <a:lnSpc>
                <a:spcPct val="115000"/>
              </a:lnSpc>
              <a:spcBef>
                <a:spcPts val="0"/>
              </a:spcBef>
              <a:spcAft>
                <a:spcPts val="0"/>
              </a:spcAft>
              <a:buSzPts val="2800"/>
              <a:buNone/>
              <a:defRPr sz="2800"/>
            </a:lvl5pPr>
            <a:lvl6pPr lvl="5" algn="ctr">
              <a:lnSpc>
                <a:spcPct val="115000"/>
              </a:lnSpc>
              <a:spcBef>
                <a:spcPts val="0"/>
              </a:spcBef>
              <a:spcAft>
                <a:spcPts val="0"/>
              </a:spcAft>
              <a:buSzPts val="2800"/>
              <a:buNone/>
              <a:defRPr sz="2800"/>
            </a:lvl6pPr>
            <a:lvl7pPr lvl="6" algn="ctr">
              <a:lnSpc>
                <a:spcPct val="115000"/>
              </a:lnSpc>
              <a:spcBef>
                <a:spcPts val="0"/>
              </a:spcBef>
              <a:spcAft>
                <a:spcPts val="0"/>
              </a:spcAft>
              <a:buSzPts val="2800"/>
              <a:buNone/>
              <a:defRPr sz="2800"/>
            </a:lvl7pPr>
            <a:lvl8pPr lvl="7" algn="ctr">
              <a:lnSpc>
                <a:spcPct val="115000"/>
              </a:lnSpc>
              <a:spcBef>
                <a:spcPts val="0"/>
              </a:spcBef>
              <a:spcAft>
                <a:spcPts val="0"/>
              </a:spcAft>
              <a:buSzPts val="2800"/>
              <a:buNone/>
              <a:defRPr sz="2800"/>
            </a:lvl8pPr>
            <a:lvl9pPr lvl="8" algn="ctr">
              <a:lnSpc>
                <a:spcPct val="115000"/>
              </a:lnSpc>
              <a:spcBef>
                <a:spcPts val="0"/>
              </a:spcBef>
              <a:spcAft>
                <a:spcPts val="0"/>
              </a:spcAft>
              <a:buSzPts val="2800"/>
              <a:buNone/>
              <a:defRPr sz="2800"/>
            </a:lvl9pPr>
          </a:lstStyle>
          <a:p/>
        </p:txBody>
      </p:sp>
      <p:sp>
        <p:nvSpPr>
          <p:cNvPr id="86" name="Google Shape;86;p57"/>
          <p:cNvSpPr txBox="1"/>
          <p:nvPr>
            <p:ph idx="2" type="subTitle"/>
          </p:nvPr>
        </p:nvSpPr>
        <p:spPr>
          <a:xfrm>
            <a:off x="1762575" y="3342190"/>
            <a:ext cx="2589600" cy="12210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2800"/>
              <a:buNone/>
              <a:defRPr b="0" sz="1400"/>
            </a:lvl1pPr>
            <a:lvl2pPr lvl="1" algn="ctr">
              <a:lnSpc>
                <a:spcPct val="115000"/>
              </a:lnSpc>
              <a:spcBef>
                <a:spcPts val="0"/>
              </a:spcBef>
              <a:spcAft>
                <a:spcPts val="0"/>
              </a:spcAft>
              <a:buSzPts val="2800"/>
              <a:buNone/>
              <a:defRPr sz="2800"/>
            </a:lvl2pPr>
            <a:lvl3pPr lvl="2" algn="ctr">
              <a:lnSpc>
                <a:spcPct val="115000"/>
              </a:lnSpc>
              <a:spcBef>
                <a:spcPts val="0"/>
              </a:spcBef>
              <a:spcAft>
                <a:spcPts val="0"/>
              </a:spcAft>
              <a:buSzPts val="2800"/>
              <a:buNone/>
              <a:defRPr sz="2800"/>
            </a:lvl3pPr>
            <a:lvl4pPr lvl="3" algn="ctr">
              <a:lnSpc>
                <a:spcPct val="115000"/>
              </a:lnSpc>
              <a:spcBef>
                <a:spcPts val="0"/>
              </a:spcBef>
              <a:spcAft>
                <a:spcPts val="0"/>
              </a:spcAft>
              <a:buSzPts val="2800"/>
              <a:buNone/>
              <a:defRPr sz="2800"/>
            </a:lvl4pPr>
            <a:lvl5pPr lvl="4" algn="ctr">
              <a:lnSpc>
                <a:spcPct val="115000"/>
              </a:lnSpc>
              <a:spcBef>
                <a:spcPts val="0"/>
              </a:spcBef>
              <a:spcAft>
                <a:spcPts val="0"/>
              </a:spcAft>
              <a:buSzPts val="2800"/>
              <a:buNone/>
              <a:defRPr sz="2800"/>
            </a:lvl5pPr>
            <a:lvl6pPr lvl="5" algn="ctr">
              <a:lnSpc>
                <a:spcPct val="115000"/>
              </a:lnSpc>
              <a:spcBef>
                <a:spcPts val="0"/>
              </a:spcBef>
              <a:spcAft>
                <a:spcPts val="0"/>
              </a:spcAft>
              <a:buSzPts val="2800"/>
              <a:buNone/>
              <a:defRPr sz="2800"/>
            </a:lvl6pPr>
            <a:lvl7pPr lvl="6" algn="ctr">
              <a:lnSpc>
                <a:spcPct val="115000"/>
              </a:lnSpc>
              <a:spcBef>
                <a:spcPts val="0"/>
              </a:spcBef>
              <a:spcAft>
                <a:spcPts val="0"/>
              </a:spcAft>
              <a:buSzPts val="2800"/>
              <a:buNone/>
              <a:defRPr sz="2800"/>
            </a:lvl7pPr>
            <a:lvl8pPr lvl="7" algn="ctr">
              <a:lnSpc>
                <a:spcPct val="115000"/>
              </a:lnSpc>
              <a:spcBef>
                <a:spcPts val="0"/>
              </a:spcBef>
              <a:spcAft>
                <a:spcPts val="0"/>
              </a:spcAft>
              <a:buSzPts val="2800"/>
              <a:buNone/>
              <a:defRPr sz="2800"/>
            </a:lvl8pPr>
            <a:lvl9pPr lvl="8" algn="ctr">
              <a:lnSpc>
                <a:spcPct val="115000"/>
              </a:lnSpc>
              <a:spcBef>
                <a:spcPts val="0"/>
              </a:spcBef>
              <a:spcAft>
                <a:spcPts val="0"/>
              </a:spcAft>
              <a:buSzPts val="2800"/>
              <a:buNone/>
              <a:defRPr sz="2800"/>
            </a:lvl9pPr>
          </a:lstStyle>
          <a:p/>
        </p:txBody>
      </p:sp>
      <p:sp>
        <p:nvSpPr>
          <p:cNvPr id="87" name="Google Shape;87;p57"/>
          <p:cNvSpPr txBox="1"/>
          <p:nvPr>
            <p:ph idx="3" type="subTitle"/>
          </p:nvPr>
        </p:nvSpPr>
        <p:spPr>
          <a:xfrm>
            <a:off x="4791834" y="3064690"/>
            <a:ext cx="2589600" cy="4299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200"/>
              <a:buFont typeface="DM Sans"/>
              <a:buNone/>
              <a:defRPr sz="2200">
                <a:latin typeface="Lexend Black"/>
                <a:ea typeface="Lexend Black"/>
                <a:cs typeface="Lexend Black"/>
                <a:sym typeface="Lexend Black"/>
              </a:defRPr>
            </a:lvl1pPr>
            <a:lvl2pPr lvl="1" algn="ctr">
              <a:lnSpc>
                <a:spcPct val="115000"/>
              </a:lnSpc>
              <a:spcBef>
                <a:spcPts val="0"/>
              </a:spcBef>
              <a:spcAft>
                <a:spcPts val="0"/>
              </a:spcAft>
              <a:buSzPts val="2200"/>
              <a:buFont typeface="DM Sans"/>
              <a:buNone/>
              <a:defRPr b="1" sz="2200">
                <a:latin typeface="DM Sans"/>
                <a:ea typeface="DM Sans"/>
                <a:cs typeface="DM Sans"/>
                <a:sym typeface="DM Sans"/>
              </a:defRPr>
            </a:lvl2pPr>
            <a:lvl3pPr lvl="2" algn="ctr">
              <a:lnSpc>
                <a:spcPct val="115000"/>
              </a:lnSpc>
              <a:spcBef>
                <a:spcPts val="0"/>
              </a:spcBef>
              <a:spcAft>
                <a:spcPts val="0"/>
              </a:spcAft>
              <a:buSzPts val="2200"/>
              <a:buFont typeface="DM Sans"/>
              <a:buNone/>
              <a:defRPr b="1" sz="2200">
                <a:latin typeface="DM Sans"/>
                <a:ea typeface="DM Sans"/>
                <a:cs typeface="DM Sans"/>
                <a:sym typeface="DM Sans"/>
              </a:defRPr>
            </a:lvl3pPr>
            <a:lvl4pPr lvl="3" algn="ctr">
              <a:lnSpc>
                <a:spcPct val="115000"/>
              </a:lnSpc>
              <a:spcBef>
                <a:spcPts val="0"/>
              </a:spcBef>
              <a:spcAft>
                <a:spcPts val="0"/>
              </a:spcAft>
              <a:buSzPts val="2200"/>
              <a:buFont typeface="DM Sans"/>
              <a:buNone/>
              <a:defRPr b="1" sz="2200">
                <a:latin typeface="DM Sans"/>
                <a:ea typeface="DM Sans"/>
                <a:cs typeface="DM Sans"/>
                <a:sym typeface="DM Sans"/>
              </a:defRPr>
            </a:lvl4pPr>
            <a:lvl5pPr lvl="4" algn="ctr">
              <a:lnSpc>
                <a:spcPct val="115000"/>
              </a:lnSpc>
              <a:spcBef>
                <a:spcPts val="0"/>
              </a:spcBef>
              <a:spcAft>
                <a:spcPts val="0"/>
              </a:spcAft>
              <a:buSzPts val="2200"/>
              <a:buFont typeface="DM Sans"/>
              <a:buNone/>
              <a:defRPr b="1" sz="2200">
                <a:latin typeface="DM Sans"/>
                <a:ea typeface="DM Sans"/>
                <a:cs typeface="DM Sans"/>
                <a:sym typeface="DM Sans"/>
              </a:defRPr>
            </a:lvl5pPr>
            <a:lvl6pPr lvl="5" algn="ctr">
              <a:lnSpc>
                <a:spcPct val="115000"/>
              </a:lnSpc>
              <a:spcBef>
                <a:spcPts val="0"/>
              </a:spcBef>
              <a:spcAft>
                <a:spcPts val="0"/>
              </a:spcAft>
              <a:buSzPts val="2200"/>
              <a:buFont typeface="DM Sans"/>
              <a:buNone/>
              <a:defRPr b="1" sz="2200">
                <a:latin typeface="DM Sans"/>
                <a:ea typeface="DM Sans"/>
                <a:cs typeface="DM Sans"/>
                <a:sym typeface="DM Sans"/>
              </a:defRPr>
            </a:lvl6pPr>
            <a:lvl7pPr lvl="6" algn="ctr">
              <a:lnSpc>
                <a:spcPct val="115000"/>
              </a:lnSpc>
              <a:spcBef>
                <a:spcPts val="0"/>
              </a:spcBef>
              <a:spcAft>
                <a:spcPts val="0"/>
              </a:spcAft>
              <a:buSzPts val="2200"/>
              <a:buFont typeface="DM Sans"/>
              <a:buNone/>
              <a:defRPr b="1" sz="2200">
                <a:latin typeface="DM Sans"/>
                <a:ea typeface="DM Sans"/>
                <a:cs typeface="DM Sans"/>
                <a:sym typeface="DM Sans"/>
              </a:defRPr>
            </a:lvl7pPr>
            <a:lvl8pPr lvl="7" algn="ctr">
              <a:lnSpc>
                <a:spcPct val="115000"/>
              </a:lnSpc>
              <a:spcBef>
                <a:spcPts val="0"/>
              </a:spcBef>
              <a:spcAft>
                <a:spcPts val="0"/>
              </a:spcAft>
              <a:buSzPts val="2200"/>
              <a:buFont typeface="DM Sans"/>
              <a:buNone/>
              <a:defRPr b="1" sz="2200">
                <a:latin typeface="DM Sans"/>
                <a:ea typeface="DM Sans"/>
                <a:cs typeface="DM Sans"/>
                <a:sym typeface="DM Sans"/>
              </a:defRPr>
            </a:lvl8pPr>
            <a:lvl9pPr lvl="8" algn="ctr">
              <a:lnSpc>
                <a:spcPct val="115000"/>
              </a:lnSpc>
              <a:spcBef>
                <a:spcPts val="0"/>
              </a:spcBef>
              <a:spcAft>
                <a:spcPts val="0"/>
              </a:spcAft>
              <a:buSzPts val="2200"/>
              <a:buFont typeface="DM Sans"/>
              <a:buNone/>
              <a:defRPr b="1" sz="2200">
                <a:latin typeface="DM Sans"/>
                <a:ea typeface="DM Sans"/>
                <a:cs typeface="DM Sans"/>
                <a:sym typeface="DM Sans"/>
              </a:defRPr>
            </a:lvl9pPr>
          </a:lstStyle>
          <a:p/>
        </p:txBody>
      </p:sp>
      <p:sp>
        <p:nvSpPr>
          <p:cNvPr id="88" name="Google Shape;88;p57"/>
          <p:cNvSpPr txBox="1"/>
          <p:nvPr>
            <p:ph idx="4" type="subTitle"/>
          </p:nvPr>
        </p:nvSpPr>
        <p:spPr>
          <a:xfrm>
            <a:off x="1762566" y="3064690"/>
            <a:ext cx="2589600" cy="4299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200"/>
              <a:buFont typeface="DM Sans"/>
              <a:buNone/>
              <a:defRPr sz="2200">
                <a:latin typeface="Lexend Black"/>
                <a:ea typeface="Lexend Black"/>
                <a:cs typeface="Lexend Black"/>
                <a:sym typeface="Lexend Black"/>
              </a:defRPr>
            </a:lvl1pPr>
            <a:lvl2pPr lvl="1" algn="ctr">
              <a:lnSpc>
                <a:spcPct val="115000"/>
              </a:lnSpc>
              <a:spcBef>
                <a:spcPts val="0"/>
              </a:spcBef>
              <a:spcAft>
                <a:spcPts val="0"/>
              </a:spcAft>
              <a:buSzPts val="2200"/>
              <a:buFont typeface="DM Sans"/>
              <a:buNone/>
              <a:defRPr b="1" sz="2200">
                <a:latin typeface="DM Sans"/>
                <a:ea typeface="DM Sans"/>
                <a:cs typeface="DM Sans"/>
                <a:sym typeface="DM Sans"/>
              </a:defRPr>
            </a:lvl2pPr>
            <a:lvl3pPr lvl="2" algn="ctr">
              <a:lnSpc>
                <a:spcPct val="115000"/>
              </a:lnSpc>
              <a:spcBef>
                <a:spcPts val="0"/>
              </a:spcBef>
              <a:spcAft>
                <a:spcPts val="0"/>
              </a:spcAft>
              <a:buSzPts val="2200"/>
              <a:buFont typeface="DM Sans"/>
              <a:buNone/>
              <a:defRPr b="1" sz="2200">
                <a:latin typeface="DM Sans"/>
                <a:ea typeface="DM Sans"/>
                <a:cs typeface="DM Sans"/>
                <a:sym typeface="DM Sans"/>
              </a:defRPr>
            </a:lvl3pPr>
            <a:lvl4pPr lvl="3" algn="ctr">
              <a:lnSpc>
                <a:spcPct val="115000"/>
              </a:lnSpc>
              <a:spcBef>
                <a:spcPts val="0"/>
              </a:spcBef>
              <a:spcAft>
                <a:spcPts val="0"/>
              </a:spcAft>
              <a:buSzPts val="2200"/>
              <a:buFont typeface="DM Sans"/>
              <a:buNone/>
              <a:defRPr b="1" sz="2200">
                <a:latin typeface="DM Sans"/>
                <a:ea typeface="DM Sans"/>
                <a:cs typeface="DM Sans"/>
                <a:sym typeface="DM Sans"/>
              </a:defRPr>
            </a:lvl4pPr>
            <a:lvl5pPr lvl="4" algn="ctr">
              <a:lnSpc>
                <a:spcPct val="115000"/>
              </a:lnSpc>
              <a:spcBef>
                <a:spcPts val="0"/>
              </a:spcBef>
              <a:spcAft>
                <a:spcPts val="0"/>
              </a:spcAft>
              <a:buSzPts val="2200"/>
              <a:buFont typeface="DM Sans"/>
              <a:buNone/>
              <a:defRPr b="1" sz="2200">
                <a:latin typeface="DM Sans"/>
                <a:ea typeface="DM Sans"/>
                <a:cs typeface="DM Sans"/>
                <a:sym typeface="DM Sans"/>
              </a:defRPr>
            </a:lvl5pPr>
            <a:lvl6pPr lvl="5" algn="ctr">
              <a:lnSpc>
                <a:spcPct val="115000"/>
              </a:lnSpc>
              <a:spcBef>
                <a:spcPts val="0"/>
              </a:spcBef>
              <a:spcAft>
                <a:spcPts val="0"/>
              </a:spcAft>
              <a:buSzPts val="2200"/>
              <a:buFont typeface="DM Sans"/>
              <a:buNone/>
              <a:defRPr b="1" sz="2200">
                <a:latin typeface="DM Sans"/>
                <a:ea typeface="DM Sans"/>
                <a:cs typeface="DM Sans"/>
                <a:sym typeface="DM Sans"/>
              </a:defRPr>
            </a:lvl6pPr>
            <a:lvl7pPr lvl="6" algn="ctr">
              <a:lnSpc>
                <a:spcPct val="115000"/>
              </a:lnSpc>
              <a:spcBef>
                <a:spcPts val="0"/>
              </a:spcBef>
              <a:spcAft>
                <a:spcPts val="0"/>
              </a:spcAft>
              <a:buSzPts val="2200"/>
              <a:buFont typeface="DM Sans"/>
              <a:buNone/>
              <a:defRPr b="1" sz="2200">
                <a:latin typeface="DM Sans"/>
                <a:ea typeface="DM Sans"/>
                <a:cs typeface="DM Sans"/>
                <a:sym typeface="DM Sans"/>
              </a:defRPr>
            </a:lvl7pPr>
            <a:lvl8pPr lvl="7" algn="ctr">
              <a:lnSpc>
                <a:spcPct val="115000"/>
              </a:lnSpc>
              <a:spcBef>
                <a:spcPts val="0"/>
              </a:spcBef>
              <a:spcAft>
                <a:spcPts val="0"/>
              </a:spcAft>
              <a:buSzPts val="2200"/>
              <a:buFont typeface="DM Sans"/>
              <a:buNone/>
              <a:defRPr b="1" sz="2200">
                <a:latin typeface="DM Sans"/>
                <a:ea typeface="DM Sans"/>
                <a:cs typeface="DM Sans"/>
                <a:sym typeface="DM Sans"/>
              </a:defRPr>
            </a:lvl8pPr>
            <a:lvl9pPr lvl="8" algn="ctr">
              <a:lnSpc>
                <a:spcPct val="115000"/>
              </a:lnSpc>
              <a:spcBef>
                <a:spcPts val="0"/>
              </a:spcBef>
              <a:spcAft>
                <a:spcPts val="0"/>
              </a:spcAft>
              <a:buSzPts val="2200"/>
              <a:buFont typeface="DM Sans"/>
              <a:buNone/>
              <a:defRPr b="1" sz="2200">
                <a:latin typeface="DM Sans"/>
                <a:ea typeface="DM Sans"/>
                <a:cs typeface="DM Sans"/>
                <a:sym typeface="DM Sans"/>
              </a:defRPr>
            </a:lvl9pPr>
          </a:lstStyle>
          <a:p/>
        </p:txBody>
      </p:sp>
      <p:grpSp>
        <p:nvGrpSpPr>
          <p:cNvPr id="89" name="Google Shape;89;p57"/>
          <p:cNvGrpSpPr/>
          <p:nvPr/>
        </p:nvGrpSpPr>
        <p:grpSpPr>
          <a:xfrm>
            <a:off x="170226" y="166934"/>
            <a:ext cx="8803625" cy="4807636"/>
            <a:chOff x="170226" y="166934"/>
            <a:chExt cx="8803625" cy="4807636"/>
          </a:xfrm>
        </p:grpSpPr>
        <p:sp>
          <p:nvSpPr>
            <p:cNvPr id="90" name="Google Shape;90;p57"/>
            <p:cNvSpPr/>
            <p:nvPr/>
          </p:nvSpPr>
          <p:spPr>
            <a:xfrm>
              <a:off x="170226" y="4382052"/>
              <a:ext cx="412101" cy="592518"/>
            </a:xfrm>
            <a:custGeom>
              <a:rect b="b" l="l" r="r" t="t"/>
              <a:pathLst>
                <a:path extrusionOk="0" h="504" w="350">
                  <a:moveTo>
                    <a:pt x="104" y="219"/>
                  </a:moveTo>
                  <a:cubicBezTo>
                    <a:pt x="111" y="204"/>
                    <a:pt x="117" y="190"/>
                    <a:pt x="124" y="177"/>
                  </a:cubicBezTo>
                  <a:cubicBezTo>
                    <a:pt x="157" y="109"/>
                    <a:pt x="207" y="54"/>
                    <a:pt x="269" y="10"/>
                  </a:cubicBezTo>
                  <a:cubicBezTo>
                    <a:pt x="276" y="5"/>
                    <a:pt x="285" y="0"/>
                    <a:pt x="293" y="0"/>
                  </a:cubicBezTo>
                  <a:cubicBezTo>
                    <a:pt x="305" y="0"/>
                    <a:pt x="313" y="10"/>
                    <a:pt x="312" y="21"/>
                  </a:cubicBezTo>
                  <a:cubicBezTo>
                    <a:pt x="311" y="42"/>
                    <a:pt x="310" y="63"/>
                    <a:pt x="305" y="82"/>
                  </a:cubicBezTo>
                  <a:cubicBezTo>
                    <a:pt x="288" y="147"/>
                    <a:pt x="264" y="210"/>
                    <a:pt x="230" y="268"/>
                  </a:cubicBezTo>
                  <a:cubicBezTo>
                    <a:pt x="229" y="270"/>
                    <a:pt x="229" y="272"/>
                    <a:pt x="227" y="276"/>
                  </a:cubicBezTo>
                  <a:cubicBezTo>
                    <a:pt x="234" y="274"/>
                    <a:pt x="239" y="273"/>
                    <a:pt x="243" y="271"/>
                  </a:cubicBezTo>
                  <a:cubicBezTo>
                    <a:pt x="266" y="262"/>
                    <a:pt x="289" y="253"/>
                    <a:pt x="312" y="245"/>
                  </a:cubicBezTo>
                  <a:cubicBezTo>
                    <a:pt x="331" y="238"/>
                    <a:pt x="340" y="243"/>
                    <a:pt x="345" y="263"/>
                  </a:cubicBezTo>
                  <a:cubicBezTo>
                    <a:pt x="350" y="285"/>
                    <a:pt x="344" y="305"/>
                    <a:pt x="333" y="323"/>
                  </a:cubicBezTo>
                  <a:cubicBezTo>
                    <a:pt x="323" y="339"/>
                    <a:pt x="312" y="354"/>
                    <a:pt x="298" y="367"/>
                  </a:cubicBezTo>
                  <a:cubicBezTo>
                    <a:pt x="248" y="416"/>
                    <a:pt x="190" y="453"/>
                    <a:pt x="130" y="489"/>
                  </a:cubicBezTo>
                  <a:cubicBezTo>
                    <a:pt x="103" y="504"/>
                    <a:pt x="79" y="500"/>
                    <a:pt x="58" y="477"/>
                  </a:cubicBezTo>
                  <a:cubicBezTo>
                    <a:pt x="34" y="451"/>
                    <a:pt x="23" y="418"/>
                    <a:pt x="15" y="384"/>
                  </a:cubicBezTo>
                  <a:cubicBezTo>
                    <a:pt x="0" y="326"/>
                    <a:pt x="1" y="267"/>
                    <a:pt x="21" y="210"/>
                  </a:cubicBezTo>
                  <a:cubicBezTo>
                    <a:pt x="26" y="196"/>
                    <a:pt x="35" y="182"/>
                    <a:pt x="43" y="169"/>
                  </a:cubicBezTo>
                  <a:cubicBezTo>
                    <a:pt x="55" y="153"/>
                    <a:pt x="68" y="153"/>
                    <a:pt x="80" y="170"/>
                  </a:cubicBezTo>
                  <a:cubicBezTo>
                    <a:pt x="87" y="181"/>
                    <a:pt x="91" y="192"/>
                    <a:pt x="97" y="203"/>
                  </a:cubicBezTo>
                  <a:cubicBezTo>
                    <a:pt x="99" y="207"/>
                    <a:pt x="101" y="212"/>
                    <a:pt x="104" y="21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 name="Google Shape;91;p57"/>
            <p:cNvSpPr/>
            <p:nvPr/>
          </p:nvSpPr>
          <p:spPr>
            <a:xfrm>
              <a:off x="8066241" y="166934"/>
              <a:ext cx="907610" cy="792083"/>
            </a:xfrm>
            <a:custGeom>
              <a:rect b="b" l="l" r="r" t="t"/>
              <a:pathLst>
                <a:path extrusionOk="0" h="674" w="771">
                  <a:moveTo>
                    <a:pt x="0" y="285"/>
                  </a:moveTo>
                  <a:cubicBezTo>
                    <a:pt x="17" y="274"/>
                    <a:pt x="35" y="264"/>
                    <a:pt x="50" y="250"/>
                  </a:cubicBezTo>
                  <a:cubicBezTo>
                    <a:pt x="83" y="222"/>
                    <a:pt x="119" y="199"/>
                    <a:pt x="161" y="190"/>
                  </a:cubicBezTo>
                  <a:cubicBezTo>
                    <a:pt x="180" y="187"/>
                    <a:pt x="199" y="185"/>
                    <a:pt x="223" y="182"/>
                  </a:cubicBezTo>
                  <a:cubicBezTo>
                    <a:pt x="209" y="177"/>
                    <a:pt x="199" y="172"/>
                    <a:pt x="188" y="168"/>
                  </a:cubicBezTo>
                  <a:cubicBezTo>
                    <a:pt x="175" y="163"/>
                    <a:pt x="162" y="159"/>
                    <a:pt x="150" y="153"/>
                  </a:cubicBezTo>
                  <a:cubicBezTo>
                    <a:pt x="145" y="151"/>
                    <a:pt x="141" y="145"/>
                    <a:pt x="137" y="141"/>
                  </a:cubicBezTo>
                  <a:cubicBezTo>
                    <a:pt x="143" y="141"/>
                    <a:pt x="149" y="139"/>
                    <a:pt x="154" y="141"/>
                  </a:cubicBezTo>
                  <a:cubicBezTo>
                    <a:pt x="184" y="152"/>
                    <a:pt x="213" y="164"/>
                    <a:pt x="243" y="176"/>
                  </a:cubicBezTo>
                  <a:cubicBezTo>
                    <a:pt x="249" y="178"/>
                    <a:pt x="254" y="181"/>
                    <a:pt x="261" y="182"/>
                  </a:cubicBezTo>
                  <a:cubicBezTo>
                    <a:pt x="214" y="131"/>
                    <a:pt x="209" y="65"/>
                    <a:pt x="194" y="3"/>
                  </a:cubicBezTo>
                  <a:cubicBezTo>
                    <a:pt x="195" y="2"/>
                    <a:pt x="197" y="1"/>
                    <a:pt x="198" y="0"/>
                  </a:cubicBezTo>
                  <a:cubicBezTo>
                    <a:pt x="204" y="4"/>
                    <a:pt x="211" y="8"/>
                    <a:pt x="217" y="13"/>
                  </a:cubicBezTo>
                  <a:cubicBezTo>
                    <a:pt x="250" y="42"/>
                    <a:pt x="268" y="80"/>
                    <a:pt x="280" y="121"/>
                  </a:cubicBezTo>
                  <a:cubicBezTo>
                    <a:pt x="285" y="140"/>
                    <a:pt x="289" y="159"/>
                    <a:pt x="294" y="178"/>
                  </a:cubicBezTo>
                  <a:cubicBezTo>
                    <a:pt x="300" y="196"/>
                    <a:pt x="310" y="209"/>
                    <a:pt x="327" y="218"/>
                  </a:cubicBezTo>
                  <a:cubicBezTo>
                    <a:pt x="360" y="236"/>
                    <a:pt x="391" y="257"/>
                    <a:pt x="424" y="277"/>
                  </a:cubicBezTo>
                  <a:cubicBezTo>
                    <a:pt x="423" y="274"/>
                    <a:pt x="423" y="272"/>
                    <a:pt x="422" y="271"/>
                  </a:cubicBezTo>
                  <a:cubicBezTo>
                    <a:pt x="390" y="224"/>
                    <a:pt x="386" y="173"/>
                    <a:pt x="398" y="119"/>
                  </a:cubicBezTo>
                  <a:cubicBezTo>
                    <a:pt x="403" y="97"/>
                    <a:pt x="405" y="74"/>
                    <a:pt x="409" y="47"/>
                  </a:cubicBezTo>
                  <a:cubicBezTo>
                    <a:pt x="414" y="53"/>
                    <a:pt x="418" y="57"/>
                    <a:pt x="421" y="61"/>
                  </a:cubicBezTo>
                  <a:cubicBezTo>
                    <a:pt x="445" y="98"/>
                    <a:pt x="454" y="139"/>
                    <a:pt x="459" y="182"/>
                  </a:cubicBezTo>
                  <a:cubicBezTo>
                    <a:pt x="464" y="224"/>
                    <a:pt x="468" y="265"/>
                    <a:pt x="473" y="307"/>
                  </a:cubicBezTo>
                  <a:cubicBezTo>
                    <a:pt x="474" y="311"/>
                    <a:pt x="476" y="317"/>
                    <a:pt x="479" y="319"/>
                  </a:cubicBezTo>
                  <a:cubicBezTo>
                    <a:pt x="507" y="345"/>
                    <a:pt x="536" y="370"/>
                    <a:pt x="565" y="396"/>
                  </a:cubicBezTo>
                  <a:cubicBezTo>
                    <a:pt x="566" y="396"/>
                    <a:pt x="567" y="397"/>
                    <a:pt x="567" y="397"/>
                  </a:cubicBezTo>
                  <a:cubicBezTo>
                    <a:pt x="564" y="373"/>
                    <a:pt x="560" y="350"/>
                    <a:pt x="559" y="326"/>
                  </a:cubicBezTo>
                  <a:cubicBezTo>
                    <a:pt x="558" y="312"/>
                    <a:pt x="560" y="296"/>
                    <a:pt x="564" y="283"/>
                  </a:cubicBezTo>
                  <a:cubicBezTo>
                    <a:pt x="577" y="244"/>
                    <a:pt x="590" y="205"/>
                    <a:pt x="604" y="166"/>
                  </a:cubicBezTo>
                  <a:cubicBezTo>
                    <a:pt x="605" y="168"/>
                    <a:pt x="608" y="172"/>
                    <a:pt x="611" y="176"/>
                  </a:cubicBezTo>
                  <a:cubicBezTo>
                    <a:pt x="641" y="230"/>
                    <a:pt x="648" y="287"/>
                    <a:pt x="636" y="348"/>
                  </a:cubicBezTo>
                  <a:cubicBezTo>
                    <a:pt x="631" y="379"/>
                    <a:pt x="628" y="411"/>
                    <a:pt x="624" y="442"/>
                  </a:cubicBezTo>
                  <a:cubicBezTo>
                    <a:pt x="622" y="453"/>
                    <a:pt x="626" y="462"/>
                    <a:pt x="633" y="470"/>
                  </a:cubicBezTo>
                  <a:cubicBezTo>
                    <a:pt x="653" y="493"/>
                    <a:pt x="671" y="517"/>
                    <a:pt x="692" y="545"/>
                  </a:cubicBezTo>
                  <a:cubicBezTo>
                    <a:pt x="692" y="536"/>
                    <a:pt x="692" y="530"/>
                    <a:pt x="692" y="525"/>
                  </a:cubicBezTo>
                  <a:cubicBezTo>
                    <a:pt x="691" y="475"/>
                    <a:pt x="702" y="428"/>
                    <a:pt x="726" y="384"/>
                  </a:cubicBezTo>
                  <a:cubicBezTo>
                    <a:pt x="733" y="371"/>
                    <a:pt x="736" y="356"/>
                    <a:pt x="742" y="341"/>
                  </a:cubicBezTo>
                  <a:cubicBezTo>
                    <a:pt x="743" y="344"/>
                    <a:pt x="745" y="346"/>
                    <a:pt x="746" y="348"/>
                  </a:cubicBezTo>
                  <a:cubicBezTo>
                    <a:pt x="750" y="361"/>
                    <a:pt x="754" y="374"/>
                    <a:pt x="759" y="387"/>
                  </a:cubicBezTo>
                  <a:cubicBezTo>
                    <a:pt x="771" y="421"/>
                    <a:pt x="765" y="453"/>
                    <a:pt x="752" y="485"/>
                  </a:cubicBezTo>
                  <a:cubicBezTo>
                    <a:pt x="741" y="512"/>
                    <a:pt x="730" y="539"/>
                    <a:pt x="718" y="566"/>
                  </a:cubicBezTo>
                  <a:cubicBezTo>
                    <a:pt x="714" y="575"/>
                    <a:pt x="716" y="582"/>
                    <a:pt x="721" y="590"/>
                  </a:cubicBezTo>
                  <a:cubicBezTo>
                    <a:pt x="735" y="613"/>
                    <a:pt x="748" y="636"/>
                    <a:pt x="761" y="659"/>
                  </a:cubicBezTo>
                  <a:cubicBezTo>
                    <a:pt x="763" y="663"/>
                    <a:pt x="761" y="669"/>
                    <a:pt x="761" y="674"/>
                  </a:cubicBezTo>
                  <a:cubicBezTo>
                    <a:pt x="757" y="671"/>
                    <a:pt x="752" y="670"/>
                    <a:pt x="749" y="666"/>
                  </a:cubicBezTo>
                  <a:cubicBezTo>
                    <a:pt x="734" y="641"/>
                    <a:pt x="719" y="615"/>
                    <a:pt x="704" y="589"/>
                  </a:cubicBezTo>
                  <a:cubicBezTo>
                    <a:pt x="699" y="580"/>
                    <a:pt x="692" y="577"/>
                    <a:pt x="683" y="579"/>
                  </a:cubicBezTo>
                  <a:cubicBezTo>
                    <a:pt x="669" y="582"/>
                    <a:pt x="655" y="585"/>
                    <a:pt x="642" y="590"/>
                  </a:cubicBezTo>
                  <a:cubicBezTo>
                    <a:pt x="572" y="616"/>
                    <a:pt x="490" y="585"/>
                    <a:pt x="439" y="535"/>
                  </a:cubicBezTo>
                  <a:cubicBezTo>
                    <a:pt x="444" y="533"/>
                    <a:pt x="449" y="531"/>
                    <a:pt x="453" y="529"/>
                  </a:cubicBezTo>
                  <a:cubicBezTo>
                    <a:pt x="500" y="519"/>
                    <a:pt x="545" y="526"/>
                    <a:pt x="590" y="540"/>
                  </a:cubicBezTo>
                  <a:cubicBezTo>
                    <a:pt x="617" y="548"/>
                    <a:pt x="644" y="557"/>
                    <a:pt x="671" y="565"/>
                  </a:cubicBezTo>
                  <a:cubicBezTo>
                    <a:pt x="676" y="566"/>
                    <a:pt x="680" y="566"/>
                    <a:pt x="685" y="567"/>
                  </a:cubicBezTo>
                  <a:cubicBezTo>
                    <a:pt x="685" y="565"/>
                    <a:pt x="686" y="564"/>
                    <a:pt x="686" y="563"/>
                  </a:cubicBezTo>
                  <a:cubicBezTo>
                    <a:pt x="661" y="531"/>
                    <a:pt x="639" y="495"/>
                    <a:pt x="610" y="467"/>
                  </a:cubicBezTo>
                  <a:cubicBezTo>
                    <a:pt x="578" y="436"/>
                    <a:pt x="536" y="431"/>
                    <a:pt x="493" y="442"/>
                  </a:cubicBezTo>
                  <a:cubicBezTo>
                    <a:pt x="432" y="456"/>
                    <a:pt x="371" y="445"/>
                    <a:pt x="310" y="434"/>
                  </a:cubicBezTo>
                  <a:cubicBezTo>
                    <a:pt x="309" y="434"/>
                    <a:pt x="308" y="432"/>
                    <a:pt x="306" y="430"/>
                  </a:cubicBezTo>
                  <a:cubicBezTo>
                    <a:pt x="310" y="428"/>
                    <a:pt x="313" y="427"/>
                    <a:pt x="316" y="426"/>
                  </a:cubicBezTo>
                  <a:cubicBezTo>
                    <a:pt x="330" y="420"/>
                    <a:pt x="346" y="417"/>
                    <a:pt x="360" y="410"/>
                  </a:cubicBezTo>
                  <a:cubicBezTo>
                    <a:pt x="415" y="380"/>
                    <a:pt x="471" y="382"/>
                    <a:pt x="527" y="407"/>
                  </a:cubicBezTo>
                  <a:cubicBezTo>
                    <a:pt x="543" y="414"/>
                    <a:pt x="558" y="422"/>
                    <a:pt x="575" y="428"/>
                  </a:cubicBezTo>
                  <a:cubicBezTo>
                    <a:pt x="572" y="424"/>
                    <a:pt x="570" y="421"/>
                    <a:pt x="566" y="418"/>
                  </a:cubicBezTo>
                  <a:cubicBezTo>
                    <a:pt x="526" y="383"/>
                    <a:pt x="486" y="348"/>
                    <a:pt x="446" y="312"/>
                  </a:cubicBezTo>
                  <a:cubicBezTo>
                    <a:pt x="426" y="294"/>
                    <a:pt x="402" y="291"/>
                    <a:pt x="379" y="298"/>
                  </a:cubicBezTo>
                  <a:cubicBezTo>
                    <a:pt x="351" y="305"/>
                    <a:pt x="324" y="317"/>
                    <a:pt x="298" y="328"/>
                  </a:cubicBezTo>
                  <a:cubicBezTo>
                    <a:pt x="262" y="344"/>
                    <a:pt x="226" y="352"/>
                    <a:pt x="187" y="350"/>
                  </a:cubicBezTo>
                  <a:cubicBezTo>
                    <a:pt x="182" y="350"/>
                    <a:pt x="178" y="349"/>
                    <a:pt x="172" y="346"/>
                  </a:cubicBezTo>
                  <a:cubicBezTo>
                    <a:pt x="203" y="319"/>
                    <a:pt x="228" y="286"/>
                    <a:pt x="268" y="272"/>
                  </a:cubicBezTo>
                  <a:cubicBezTo>
                    <a:pt x="307" y="259"/>
                    <a:pt x="347" y="265"/>
                    <a:pt x="386" y="273"/>
                  </a:cubicBezTo>
                  <a:cubicBezTo>
                    <a:pt x="386" y="272"/>
                    <a:pt x="387" y="271"/>
                    <a:pt x="387" y="270"/>
                  </a:cubicBezTo>
                  <a:cubicBezTo>
                    <a:pt x="367" y="258"/>
                    <a:pt x="347" y="245"/>
                    <a:pt x="326" y="233"/>
                  </a:cubicBezTo>
                  <a:cubicBezTo>
                    <a:pt x="311" y="225"/>
                    <a:pt x="295" y="217"/>
                    <a:pt x="280" y="208"/>
                  </a:cubicBezTo>
                  <a:cubicBezTo>
                    <a:pt x="256" y="194"/>
                    <a:pt x="233" y="197"/>
                    <a:pt x="210" y="209"/>
                  </a:cubicBezTo>
                  <a:cubicBezTo>
                    <a:pt x="200" y="215"/>
                    <a:pt x="189" y="221"/>
                    <a:pt x="181" y="229"/>
                  </a:cubicBezTo>
                  <a:cubicBezTo>
                    <a:pt x="129" y="276"/>
                    <a:pt x="67" y="291"/>
                    <a:pt x="0" y="293"/>
                  </a:cubicBezTo>
                  <a:cubicBezTo>
                    <a:pt x="0" y="291"/>
                    <a:pt x="0" y="288"/>
                    <a:pt x="0" y="28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92" name="Shape 92"/>
        <p:cNvGrpSpPr/>
        <p:nvPr/>
      </p:nvGrpSpPr>
      <p:grpSpPr>
        <a:xfrm>
          <a:off x="0" y="0"/>
          <a:ext cx="0" cy="0"/>
          <a:chOff x="0" y="0"/>
          <a:chExt cx="0" cy="0"/>
        </a:xfrm>
      </p:grpSpPr>
      <p:pic>
        <p:nvPicPr>
          <p:cNvPr id="93" name="Google Shape;93;p58"/>
          <p:cNvPicPr preferRelativeResize="0"/>
          <p:nvPr/>
        </p:nvPicPr>
        <p:blipFill rotWithShape="1">
          <a:blip r:embed="rId2">
            <a:alphaModFix amt="37000"/>
          </a:blip>
          <a:srcRect b="0" l="0" r="0" t="0"/>
          <a:stretch/>
        </p:blipFill>
        <p:spPr>
          <a:xfrm>
            <a:off x="-1" y="-1"/>
            <a:ext cx="9144003" cy="5143501"/>
          </a:xfrm>
          <a:prstGeom prst="rect">
            <a:avLst/>
          </a:prstGeom>
          <a:noFill/>
          <a:ln>
            <a:noFill/>
          </a:ln>
        </p:spPr>
      </p:pic>
      <p:sp>
        <p:nvSpPr>
          <p:cNvPr id="94" name="Google Shape;94;p5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15000"/>
              </a:lnSpc>
              <a:spcBef>
                <a:spcPts val="0"/>
              </a:spcBef>
              <a:spcAft>
                <a:spcPts val="0"/>
              </a:spcAft>
              <a:buSzPts val="3500"/>
              <a:buNone/>
              <a:defRPr/>
            </a:lvl2pPr>
            <a:lvl3pPr lvl="2" algn="l">
              <a:lnSpc>
                <a:spcPct val="115000"/>
              </a:lnSpc>
              <a:spcBef>
                <a:spcPts val="0"/>
              </a:spcBef>
              <a:spcAft>
                <a:spcPts val="0"/>
              </a:spcAft>
              <a:buSzPts val="3500"/>
              <a:buNone/>
              <a:defRPr/>
            </a:lvl3pPr>
            <a:lvl4pPr lvl="3" algn="l">
              <a:lnSpc>
                <a:spcPct val="115000"/>
              </a:lnSpc>
              <a:spcBef>
                <a:spcPts val="0"/>
              </a:spcBef>
              <a:spcAft>
                <a:spcPts val="0"/>
              </a:spcAft>
              <a:buSzPts val="3500"/>
              <a:buNone/>
              <a:defRPr/>
            </a:lvl4pPr>
            <a:lvl5pPr lvl="4" algn="l">
              <a:lnSpc>
                <a:spcPct val="115000"/>
              </a:lnSpc>
              <a:spcBef>
                <a:spcPts val="0"/>
              </a:spcBef>
              <a:spcAft>
                <a:spcPts val="0"/>
              </a:spcAft>
              <a:buSzPts val="3500"/>
              <a:buNone/>
              <a:defRPr/>
            </a:lvl5pPr>
            <a:lvl6pPr lvl="5" algn="l">
              <a:lnSpc>
                <a:spcPct val="115000"/>
              </a:lnSpc>
              <a:spcBef>
                <a:spcPts val="0"/>
              </a:spcBef>
              <a:spcAft>
                <a:spcPts val="0"/>
              </a:spcAft>
              <a:buSzPts val="3500"/>
              <a:buNone/>
              <a:defRPr/>
            </a:lvl6pPr>
            <a:lvl7pPr lvl="6" algn="l">
              <a:lnSpc>
                <a:spcPct val="115000"/>
              </a:lnSpc>
              <a:spcBef>
                <a:spcPts val="0"/>
              </a:spcBef>
              <a:spcAft>
                <a:spcPts val="0"/>
              </a:spcAft>
              <a:buSzPts val="3500"/>
              <a:buNone/>
              <a:defRPr/>
            </a:lvl7pPr>
            <a:lvl8pPr lvl="7" algn="l">
              <a:lnSpc>
                <a:spcPct val="115000"/>
              </a:lnSpc>
              <a:spcBef>
                <a:spcPts val="0"/>
              </a:spcBef>
              <a:spcAft>
                <a:spcPts val="0"/>
              </a:spcAft>
              <a:buSzPts val="3500"/>
              <a:buNone/>
              <a:defRPr/>
            </a:lvl8pPr>
            <a:lvl9pPr lvl="8" algn="l">
              <a:lnSpc>
                <a:spcPct val="115000"/>
              </a:lnSpc>
              <a:spcBef>
                <a:spcPts val="0"/>
              </a:spcBef>
              <a:spcAft>
                <a:spcPts val="0"/>
              </a:spcAft>
              <a:buSzPts val="3500"/>
              <a:buNone/>
              <a:defRPr/>
            </a:lvl9pPr>
          </a:lstStyle>
          <a:p/>
        </p:txBody>
      </p:sp>
      <p:sp>
        <p:nvSpPr>
          <p:cNvPr id="95" name="Google Shape;95;p58"/>
          <p:cNvSpPr txBox="1"/>
          <p:nvPr>
            <p:ph idx="1" type="subTitle"/>
          </p:nvPr>
        </p:nvSpPr>
        <p:spPr>
          <a:xfrm>
            <a:off x="1564053" y="1961985"/>
            <a:ext cx="2359500" cy="6654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6" name="Google Shape;96;p58"/>
          <p:cNvSpPr txBox="1"/>
          <p:nvPr>
            <p:ph idx="2" type="subTitle"/>
          </p:nvPr>
        </p:nvSpPr>
        <p:spPr>
          <a:xfrm>
            <a:off x="5417215" y="1961985"/>
            <a:ext cx="2359500" cy="6654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7" name="Google Shape;97;p58"/>
          <p:cNvSpPr txBox="1"/>
          <p:nvPr>
            <p:ph idx="3" type="subTitle"/>
          </p:nvPr>
        </p:nvSpPr>
        <p:spPr>
          <a:xfrm>
            <a:off x="1564053" y="3395378"/>
            <a:ext cx="2359500" cy="6654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8" name="Google Shape;98;p58"/>
          <p:cNvSpPr txBox="1"/>
          <p:nvPr>
            <p:ph idx="4" type="subTitle"/>
          </p:nvPr>
        </p:nvSpPr>
        <p:spPr>
          <a:xfrm>
            <a:off x="5417215" y="3395378"/>
            <a:ext cx="2359500" cy="6654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9" name="Google Shape;99;p58"/>
          <p:cNvSpPr txBox="1"/>
          <p:nvPr>
            <p:ph idx="5" type="subTitle"/>
          </p:nvPr>
        </p:nvSpPr>
        <p:spPr>
          <a:xfrm>
            <a:off x="1564049" y="1677275"/>
            <a:ext cx="2359500" cy="4299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200"/>
              <a:buFont typeface="DM Sans"/>
              <a:buNone/>
              <a:defRPr sz="2200">
                <a:latin typeface="Lexend Black"/>
                <a:ea typeface="Lexend Black"/>
                <a:cs typeface="Lexend Black"/>
                <a:sym typeface="Lexend Black"/>
              </a:defRPr>
            </a:lvl1pPr>
            <a:lvl2pPr lvl="1" algn="ctr">
              <a:lnSpc>
                <a:spcPct val="115000"/>
              </a:lnSpc>
              <a:spcBef>
                <a:spcPts val="0"/>
              </a:spcBef>
              <a:spcAft>
                <a:spcPts val="0"/>
              </a:spcAft>
              <a:buSzPts val="2200"/>
              <a:buFont typeface="DM Sans"/>
              <a:buNone/>
              <a:defRPr b="1" sz="2200">
                <a:latin typeface="DM Sans"/>
                <a:ea typeface="DM Sans"/>
                <a:cs typeface="DM Sans"/>
                <a:sym typeface="DM Sans"/>
              </a:defRPr>
            </a:lvl2pPr>
            <a:lvl3pPr lvl="2" algn="ctr">
              <a:lnSpc>
                <a:spcPct val="115000"/>
              </a:lnSpc>
              <a:spcBef>
                <a:spcPts val="0"/>
              </a:spcBef>
              <a:spcAft>
                <a:spcPts val="0"/>
              </a:spcAft>
              <a:buSzPts val="2200"/>
              <a:buFont typeface="DM Sans"/>
              <a:buNone/>
              <a:defRPr b="1" sz="2200">
                <a:latin typeface="DM Sans"/>
                <a:ea typeface="DM Sans"/>
                <a:cs typeface="DM Sans"/>
                <a:sym typeface="DM Sans"/>
              </a:defRPr>
            </a:lvl3pPr>
            <a:lvl4pPr lvl="3" algn="ctr">
              <a:lnSpc>
                <a:spcPct val="115000"/>
              </a:lnSpc>
              <a:spcBef>
                <a:spcPts val="0"/>
              </a:spcBef>
              <a:spcAft>
                <a:spcPts val="0"/>
              </a:spcAft>
              <a:buSzPts val="2200"/>
              <a:buFont typeface="DM Sans"/>
              <a:buNone/>
              <a:defRPr b="1" sz="2200">
                <a:latin typeface="DM Sans"/>
                <a:ea typeface="DM Sans"/>
                <a:cs typeface="DM Sans"/>
                <a:sym typeface="DM Sans"/>
              </a:defRPr>
            </a:lvl4pPr>
            <a:lvl5pPr lvl="4" algn="ctr">
              <a:lnSpc>
                <a:spcPct val="115000"/>
              </a:lnSpc>
              <a:spcBef>
                <a:spcPts val="0"/>
              </a:spcBef>
              <a:spcAft>
                <a:spcPts val="0"/>
              </a:spcAft>
              <a:buSzPts val="2200"/>
              <a:buFont typeface="DM Sans"/>
              <a:buNone/>
              <a:defRPr b="1" sz="2200">
                <a:latin typeface="DM Sans"/>
                <a:ea typeface="DM Sans"/>
                <a:cs typeface="DM Sans"/>
                <a:sym typeface="DM Sans"/>
              </a:defRPr>
            </a:lvl5pPr>
            <a:lvl6pPr lvl="5" algn="ctr">
              <a:lnSpc>
                <a:spcPct val="115000"/>
              </a:lnSpc>
              <a:spcBef>
                <a:spcPts val="0"/>
              </a:spcBef>
              <a:spcAft>
                <a:spcPts val="0"/>
              </a:spcAft>
              <a:buSzPts val="2200"/>
              <a:buFont typeface="DM Sans"/>
              <a:buNone/>
              <a:defRPr b="1" sz="2200">
                <a:latin typeface="DM Sans"/>
                <a:ea typeface="DM Sans"/>
                <a:cs typeface="DM Sans"/>
                <a:sym typeface="DM Sans"/>
              </a:defRPr>
            </a:lvl6pPr>
            <a:lvl7pPr lvl="6" algn="ctr">
              <a:lnSpc>
                <a:spcPct val="115000"/>
              </a:lnSpc>
              <a:spcBef>
                <a:spcPts val="0"/>
              </a:spcBef>
              <a:spcAft>
                <a:spcPts val="0"/>
              </a:spcAft>
              <a:buSzPts val="2200"/>
              <a:buFont typeface="DM Sans"/>
              <a:buNone/>
              <a:defRPr b="1" sz="2200">
                <a:latin typeface="DM Sans"/>
                <a:ea typeface="DM Sans"/>
                <a:cs typeface="DM Sans"/>
                <a:sym typeface="DM Sans"/>
              </a:defRPr>
            </a:lvl7pPr>
            <a:lvl8pPr lvl="7" algn="ctr">
              <a:lnSpc>
                <a:spcPct val="115000"/>
              </a:lnSpc>
              <a:spcBef>
                <a:spcPts val="0"/>
              </a:spcBef>
              <a:spcAft>
                <a:spcPts val="0"/>
              </a:spcAft>
              <a:buSzPts val="2200"/>
              <a:buFont typeface="DM Sans"/>
              <a:buNone/>
              <a:defRPr b="1" sz="2200">
                <a:latin typeface="DM Sans"/>
                <a:ea typeface="DM Sans"/>
                <a:cs typeface="DM Sans"/>
                <a:sym typeface="DM Sans"/>
              </a:defRPr>
            </a:lvl8pPr>
            <a:lvl9pPr lvl="8" algn="ctr">
              <a:lnSpc>
                <a:spcPct val="115000"/>
              </a:lnSpc>
              <a:spcBef>
                <a:spcPts val="0"/>
              </a:spcBef>
              <a:spcAft>
                <a:spcPts val="0"/>
              </a:spcAft>
              <a:buSzPts val="2200"/>
              <a:buFont typeface="DM Sans"/>
              <a:buNone/>
              <a:defRPr b="1" sz="2200">
                <a:latin typeface="DM Sans"/>
                <a:ea typeface="DM Sans"/>
                <a:cs typeface="DM Sans"/>
                <a:sym typeface="DM Sans"/>
              </a:defRPr>
            </a:lvl9pPr>
          </a:lstStyle>
          <a:p/>
        </p:txBody>
      </p:sp>
      <p:sp>
        <p:nvSpPr>
          <p:cNvPr id="100" name="Google Shape;100;p58"/>
          <p:cNvSpPr txBox="1"/>
          <p:nvPr>
            <p:ph idx="6" type="subTitle"/>
          </p:nvPr>
        </p:nvSpPr>
        <p:spPr>
          <a:xfrm>
            <a:off x="5417208" y="1677275"/>
            <a:ext cx="2359500" cy="4299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200"/>
              <a:buFont typeface="DM Sans"/>
              <a:buNone/>
              <a:defRPr sz="2200">
                <a:latin typeface="Lexend Black"/>
                <a:ea typeface="Lexend Black"/>
                <a:cs typeface="Lexend Black"/>
                <a:sym typeface="Lexend Black"/>
              </a:defRPr>
            </a:lvl1pPr>
            <a:lvl2pPr lvl="1" algn="ctr">
              <a:lnSpc>
                <a:spcPct val="115000"/>
              </a:lnSpc>
              <a:spcBef>
                <a:spcPts val="0"/>
              </a:spcBef>
              <a:spcAft>
                <a:spcPts val="0"/>
              </a:spcAft>
              <a:buSzPts val="2200"/>
              <a:buFont typeface="DM Sans"/>
              <a:buNone/>
              <a:defRPr b="1" sz="2200">
                <a:latin typeface="DM Sans"/>
                <a:ea typeface="DM Sans"/>
                <a:cs typeface="DM Sans"/>
                <a:sym typeface="DM Sans"/>
              </a:defRPr>
            </a:lvl2pPr>
            <a:lvl3pPr lvl="2" algn="ctr">
              <a:lnSpc>
                <a:spcPct val="115000"/>
              </a:lnSpc>
              <a:spcBef>
                <a:spcPts val="0"/>
              </a:spcBef>
              <a:spcAft>
                <a:spcPts val="0"/>
              </a:spcAft>
              <a:buSzPts val="2200"/>
              <a:buFont typeface="DM Sans"/>
              <a:buNone/>
              <a:defRPr b="1" sz="2200">
                <a:latin typeface="DM Sans"/>
                <a:ea typeface="DM Sans"/>
                <a:cs typeface="DM Sans"/>
                <a:sym typeface="DM Sans"/>
              </a:defRPr>
            </a:lvl3pPr>
            <a:lvl4pPr lvl="3" algn="ctr">
              <a:lnSpc>
                <a:spcPct val="115000"/>
              </a:lnSpc>
              <a:spcBef>
                <a:spcPts val="0"/>
              </a:spcBef>
              <a:spcAft>
                <a:spcPts val="0"/>
              </a:spcAft>
              <a:buSzPts val="2200"/>
              <a:buFont typeface="DM Sans"/>
              <a:buNone/>
              <a:defRPr b="1" sz="2200">
                <a:latin typeface="DM Sans"/>
                <a:ea typeface="DM Sans"/>
                <a:cs typeface="DM Sans"/>
                <a:sym typeface="DM Sans"/>
              </a:defRPr>
            </a:lvl4pPr>
            <a:lvl5pPr lvl="4" algn="ctr">
              <a:lnSpc>
                <a:spcPct val="115000"/>
              </a:lnSpc>
              <a:spcBef>
                <a:spcPts val="0"/>
              </a:spcBef>
              <a:spcAft>
                <a:spcPts val="0"/>
              </a:spcAft>
              <a:buSzPts val="2200"/>
              <a:buFont typeface="DM Sans"/>
              <a:buNone/>
              <a:defRPr b="1" sz="2200">
                <a:latin typeface="DM Sans"/>
                <a:ea typeface="DM Sans"/>
                <a:cs typeface="DM Sans"/>
                <a:sym typeface="DM Sans"/>
              </a:defRPr>
            </a:lvl5pPr>
            <a:lvl6pPr lvl="5" algn="ctr">
              <a:lnSpc>
                <a:spcPct val="115000"/>
              </a:lnSpc>
              <a:spcBef>
                <a:spcPts val="0"/>
              </a:spcBef>
              <a:spcAft>
                <a:spcPts val="0"/>
              </a:spcAft>
              <a:buSzPts val="2200"/>
              <a:buFont typeface="DM Sans"/>
              <a:buNone/>
              <a:defRPr b="1" sz="2200">
                <a:latin typeface="DM Sans"/>
                <a:ea typeface="DM Sans"/>
                <a:cs typeface="DM Sans"/>
                <a:sym typeface="DM Sans"/>
              </a:defRPr>
            </a:lvl6pPr>
            <a:lvl7pPr lvl="6" algn="ctr">
              <a:lnSpc>
                <a:spcPct val="115000"/>
              </a:lnSpc>
              <a:spcBef>
                <a:spcPts val="0"/>
              </a:spcBef>
              <a:spcAft>
                <a:spcPts val="0"/>
              </a:spcAft>
              <a:buSzPts val="2200"/>
              <a:buFont typeface="DM Sans"/>
              <a:buNone/>
              <a:defRPr b="1" sz="2200">
                <a:latin typeface="DM Sans"/>
                <a:ea typeface="DM Sans"/>
                <a:cs typeface="DM Sans"/>
                <a:sym typeface="DM Sans"/>
              </a:defRPr>
            </a:lvl7pPr>
            <a:lvl8pPr lvl="7" algn="ctr">
              <a:lnSpc>
                <a:spcPct val="115000"/>
              </a:lnSpc>
              <a:spcBef>
                <a:spcPts val="0"/>
              </a:spcBef>
              <a:spcAft>
                <a:spcPts val="0"/>
              </a:spcAft>
              <a:buSzPts val="2200"/>
              <a:buFont typeface="DM Sans"/>
              <a:buNone/>
              <a:defRPr b="1" sz="2200">
                <a:latin typeface="DM Sans"/>
                <a:ea typeface="DM Sans"/>
                <a:cs typeface="DM Sans"/>
                <a:sym typeface="DM Sans"/>
              </a:defRPr>
            </a:lvl8pPr>
            <a:lvl9pPr lvl="8" algn="ctr">
              <a:lnSpc>
                <a:spcPct val="115000"/>
              </a:lnSpc>
              <a:spcBef>
                <a:spcPts val="0"/>
              </a:spcBef>
              <a:spcAft>
                <a:spcPts val="0"/>
              </a:spcAft>
              <a:buSzPts val="2200"/>
              <a:buFont typeface="DM Sans"/>
              <a:buNone/>
              <a:defRPr b="1" sz="2200">
                <a:latin typeface="DM Sans"/>
                <a:ea typeface="DM Sans"/>
                <a:cs typeface="DM Sans"/>
                <a:sym typeface="DM Sans"/>
              </a:defRPr>
            </a:lvl9pPr>
          </a:lstStyle>
          <a:p/>
        </p:txBody>
      </p:sp>
      <p:sp>
        <p:nvSpPr>
          <p:cNvPr id="101" name="Google Shape;101;p58"/>
          <p:cNvSpPr txBox="1"/>
          <p:nvPr>
            <p:ph idx="7" type="subTitle"/>
          </p:nvPr>
        </p:nvSpPr>
        <p:spPr>
          <a:xfrm>
            <a:off x="1564049" y="3110668"/>
            <a:ext cx="2359500" cy="4299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200"/>
              <a:buFont typeface="DM Sans"/>
              <a:buNone/>
              <a:defRPr sz="2200">
                <a:latin typeface="Lexend Black"/>
                <a:ea typeface="Lexend Black"/>
                <a:cs typeface="Lexend Black"/>
                <a:sym typeface="Lexend Black"/>
              </a:defRPr>
            </a:lvl1pPr>
            <a:lvl2pPr lvl="1" algn="ctr">
              <a:lnSpc>
                <a:spcPct val="115000"/>
              </a:lnSpc>
              <a:spcBef>
                <a:spcPts val="0"/>
              </a:spcBef>
              <a:spcAft>
                <a:spcPts val="0"/>
              </a:spcAft>
              <a:buSzPts val="2200"/>
              <a:buFont typeface="DM Sans"/>
              <a:buNone/>
              <a:defRPr b="1" sz="2200">
                <a:latin typeface="DM Sans"/>
                <a:ea typeface="DM Sans"/>
                <a:cs typeface="DM Sans"/>
                <a:sym typeface="DM Sans"/>
              </a:defRPr>
            </a:lvl2pPr>
            <a:lvl3pPr lvl="2" algn="ctr">
              <a:lnSpc>
                <a:spcPct val="115000"/>
              </a:lnSpc>
              <a:spcBef>
                <a:spcPts val="0"/>
              </a:spcBef>
              <a:spcAft>
                <a:spcPts val="0"/>
              </a:spcAft>
              <a:buSzPts val="2200"/>
              <a:buFont typeface="DM Sans"/>
              <a:buNone/>
              <a:defRPr b="1" sz="2200">
                <a:latin typeface="DM Sans"/>
                <a:ea typeface="DM Sans"/>
                <a:cs typeface="DM Sans"/>
                <a:sym typeface="DM Sans"/>
              </a:defRPr>
            </a:lvl3pPr>
            <a:lvl4pPr lvl="3" algn="ctr">
              <a:lnSpc>
                <a:spcPct val="115000"/>
              </a:lnSpc>
              <a:spcBef>
                <a:spcPts val="0"/>
              </a:spcBef>
              <a:spcAft>
                <a:spcPts val="0"/>
              </a:spcAft>
              <a:buSzPts val="2200"/>
              <a:buFont typeface="DM Sans"/>
              <a:buNone/>
              <a:defRPr b="1" sz="2200">
                <a:latin typeface="DM Sans"/>
                <a:ea typeface="DM Sans"/>
                <a:cs typeface="DM Sans"/>
                <a:sym typeface="DM Sans"/>
              </a:defRPr>
            </a:lvl4pPr>
            <a:lvl5pPr lvl="4" algn="ctr">
              <a:lnSpc>
                <a:spcPct val="115000"/>
              </a:lnSpc>
              <a:spcBef>
                <a:spcPts val="0"/>
              </a:spcBef>
              <a:spcAft>
                <a:spcPts val="0"/>
              </a:spcAft>
              <a:buSzPts val="2200"/>
              <a:buFont typeface="DM Sans"/>
              <a:buNone/>
              <a:defRPr b="1" sz="2200">
                <a:latin typeface="DM Sans"/>
                <a:ea typeface="DM Sans"/>
                <a:cs typeface="DM Sans"/>
                <a:sym typeface="DM Sans"/>
              </a:defRPr>
            </a:lvl5pPr>
            <a:lvl6pPr lvl="5" algn="ctr">
              <a:lnSpc>
                <a:spcPct val="115000"/>
              </a:lnSpc>
              <a:spcBef>
                <a:spcPts val="0"/>
              </a:spcBef>
              <a:spcAft>
                <a:spcPts val="0"/>
              </a:spcAft>
              <a:buSzPts val="2200"/>
              <a:buFont typeface="DM Sans"/>
              <a:buNone/>
              <a:defRPr b="1" sz="2200">
                <a:latin typeface="DM Sans"/>
                <a:ea typeface="DM Sans"/>
                <a:cs typeface="DM Sans"/>
                <a:sym typeface="DM Sans"/>
              </a:defRPr>
            </a:lvl6pPr>
            <a:lvl7pPr lvl="6" algn="ctr">
              <a:lnSpc>
                <a:spcPct val="115000"/>
              </a:lnSpc>
              <a:spcBef>
                <a:spcPts val="0"/>
              </a:spcBef>
              <a:spcAft>
                <a:spcPts val="0"/>
              </a:spcAft>
              <a:buSzPts val="2200"/>
              <a:buFont typeface="DM Sans"/>
              <a:buNone/>
              <a:defRPr b="1" sz="2200">
                <a:latin typeface="DM Sans"/>
                <a:ea typeface="DM Sans"/>
                <a:cs typeface="DM Sans"/>
                <a:sym typeface="DM Sans"/>
              </a:defRPr>
            </a:lvl7pPr>
            <a:lvl8pPr lvl="7" algn="ctr">
              <a:lnSpc>
                <a:spcPct val="115000"/>
              </a:lnSpc>
              <a:spcBef>
                <a:spcPts val="0"/>
              </a:spcBef>
              <a:spcAft>
                <a:spcPts val="0"/>
              </a:spcAft>
              <a:buSzPts val="2200"/>
              <a:buFont typeface="DM Sans"/>
              <a:buNone/>
              <a:defRPr b="1" sz="2200">
                <a:latin typeface="DM Sans"/>
                <a:ea typeface="DM Sans"/>
                <a:cs typeface="DM Sans"/>
                <a:sym typeface="DM Sans"/>
              </a:defRPr>
            </a:lvl8pPr>
            <a:lvl9pPr lvl="8" algn="ctr">
              <a:lnSpc>
                <a:spcPct val="115000"/>
              </a:lnSpc>
              <a:spcBef>
                <a:spcPts val="0"/>
              </a:spcBef>
              <a:spcAft>
                <a:spcPts val="0"/>
              </a:spcAft>
              <a:buSzPts val="2200"/>
              <a:buFont typeface="DM Sans"/>
              <a:buNone/>
              <a:defRPr b="1" sz="2200">
                <a:latin typeface="DM Sans"/>
                <a:ea typeface="DM Sans"/>
                <a:cs typeface="DM Sans"/>
                <a:sym typeface="DM Sans"/>
              </a:defRPr>
            </a:lvl9pPr>
          </a:lstStyle>
          <a:p/>
        </p:txBody>
      </p:sp>
      <p:sp>
        <p:nvSpPr>
          <p:cNvPr id="102" name="Google Shape;102;p58"/>
          <p:cNvSpPr txBox="1"/>
          <p:nvPr>
            <p:ph idx="8" type="subTitle"/>
          </p:nvPr>
        </p:nvSpPr>
        <p:spPr>
          <a:xfrm>
            <a:off x="5417208" y="3110668"/>
            <a:ext cx="2359500" cy="4299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200"/>
              <a:buFont typeface="DM Sans"/>
              <a:buNone/>
              <a:defRPr sz="2200">
                <a:latin typeface="Lexend Black"/>
                <a:ea typeface="Lexend Black"/>
                <a:cs typeface="Lexend Black"/>
                <a:sym typeface="Lexend Black"/>
              </a:defRPr>
            </a:lvl1pPr>
            <a:lvl2pPr lvl="1" algn="ctr">
              <a:lnSpc>
                <a:spcPct val="115000"/>
              </a:lnSpc>
              <a:spcBef>
                <a:spcPts val="0"/>
              </a:spcBef>
              <a:spcAft>
                <a:spcPts val="0"/>
              </a:spcAft>
              <a:buSzPts val="2200"/>
              <a:buFont typeface="DM Sans"/>
              <a:buNone/>
              <a:defRPr b="1" sz="2200">
                <a:latin typeface="DM Sans"/>
                <a:ea typeface="DM Sans"/>
                <a:cs typeface="DM Sans"/>
                <a:sym typeface="DM Sans"/>
              </a:defRPr>
            </a:lvl2pPr>
            <a:lvl3pPr lvl="2" algn="ctr">
              <a:lnSpc>
                <a:spcPct val="115000"/>
              </a:lnSpc>
              <a:spcBef>
                <a:spcPts val="0"/>
              </a:spcBef>
              <a:spcAft>
                <a:spcPts val="0"/>
              </a:spcAft>
              <a:buSzPts val="2200"/>
              <a:buFont typeface="DM Sans"/>
              <a:buNone/>
              <a:defRPr b="1" sz="2200">
                <a:latin typeface="DM Sans"/>
                <a:ea typeface="DM Sans"/>
                <a:cs typeface="DM Sans"/>
                <a:sym typeface="DM Sans"/>
              </a:defRPr>
            </a:lvl3pPr>
            <a:lvl4pPr lvl="3" algn="ctr">
              <a:lnSpc>
                <a:spcPct val="115000"/>
              </a:lnSpc>
              <a:spcBef>
                <a:spcPts val="0"/>
              </a:spcBef>
              <a:spcAft>
                <a:spcPts val="0"/>
              </a:spcAft>
              <a:buSzPts val="2200"/>
              <a:buFont typeface="DM Sans"/>
              <a:buNone/>
              <a:defRPr b="1" sz="2200">
                <a:latin typeface="DM Sans"/>
                <a:ea typeface="DM Sans"/>
                <a:cs typeface="DM Sans"/>
                <a:sym typeface="DM Sans"/>
              </a:defRPr>
            </a:lvl4pPr>
            <a:lvl5pPr lvl="4" algn="ctr">
              <a:lnSpc>
                <a:spcPct val="115000"/>
              </a:lnSpc>
              <a:spcBef>
                <a:spcPts val="0"/>
              </a:spcBef>
              <a:spcAft>
                <a:spcPts val="0"/>
              </a:spcAft>
              <a:buSzPts val="2200"/>
              <a:buFont typeface="DM Sans"/>
              <a:buNone/>
              <a:defRPr b="1" sz="2200">
                <a:latin typeface="DM Sans"/>
                <a:ea typeface="DM Sans"/>
                <a:cs typeface="DM Sans"/>
                <a:sym typeface="DM Sans"/>
              </a:defRPr>
            </a:lvl5pPr>
            <a:lvl6pPr lvl="5" algn="ctr">
              <a:lnSpc>
                <a:spcPct val="115000"/>
              </a:lnSpc>
              <a:spcBef>
                <a:spcPts val="0"/>
              </a:spcBef>
              <a:spcAft>
                <a:spcPts val="0"/>
              </a:spcAft>
              <a:buSzPts val="2200"/>
              <a:buFont typeface="DM Sans"/>
              <a:buNone/>
              <a:defRPr b="1" sz="2200">
                <a:latin typeface="DM Sans"/>
                <a:ea typeface="DM Sans"/>
                <a:cs typeface="DM Sans"/>
                <a:sym typeface="DM Sans"/>
              </a:defRPr>
            </a:lvl6pPr>
            <a:lvl7pPr lvl="6" algn="ctr">
              <a:lnSpc>
                <a:spcPct val="115000"/>
              </a:lnSpc>
              <a:spcBef>
                <a:spcPts val="0"/>
              </a:spcBef>
              <a:spcAft>
                <a:spcPts val="0"/>
              </a:spcAft>
              <a:buSzPts val="2200"/>
              <a:buFont typeface="DM Sans"/>
              <a:buNone/>
              <a:defRPr b="1" sz="2200">
                <a:latin typeface="DM Sans"/>
                <a:ea typeface="DM Sans"/>
                <a:cs typeface="DM Sans"/>
                <a:sym typeface="DM Sans"/>
              </a:defRPr>
            </a:lvl7pPr>
            <a:lvl8pPr lvl="7" algn="ctr">
              <a:lnSpc>
                <a:spcPct val="115000"/>
              </a:lnSpc>
              <a:spcBef>
                <a:spcPts val="0"/>
              </a:spcBef>
              <a:spcAft>
                <a:spcPts val="0"/>
              </a:spcAft>
              <a:buSzPts val="2200"/>
              <a:buFont typeface="DM Sans"/>
              <a:buNone/>
              <a:defRPr b="1" sz="2200">
                <a:latin typeface="DM Sans"/>
                <a:ea typeface="DM Sans"/>
                <a:cs typeface="DM Sans"/>
                <a:sym typeface="DM Sans"/>
              </a:defRPr>
            </a:lvl8pPr>
            <a:lvl9pPr lvl="8" algn="ctr">
              <a:lnSpc>
                <a:spcPct val="115000"/>
              </a:lnSpc>
              <a:spcBef>
                <a:spcPts val="0"/>
              </a:spcBef>
              <a:spcAft>
                <a:spcPts val="0"/>
              </a:spcAft>
              <a:buSzPts val="2200"/>
              <a:buFont typeface="DM Sans"/>
              <a:buNone/>
              <a:defRPr b="1" sz="2200">
                <a:latin typeface="DM Sans"/>
                <a:ea typeface="DM Sans"/>
                <a:cs typeface="DM Sans"/>
                <a:sym typeface="DM Sans"/>
              </a:defRPr>
            </a:lvl9pPr>
          </a:lstStyle>
          <a:p/>
        </p:txBody>
      </p:sp>
      <p:sp>
        <p:nvSpPr>
          <p:cNvPr id="103" name="Google Shape;103;p58"/>
          <p:cNvSpPr/>
          <p:nvPr/>
        </p:nvSpPr>
        <p:spPr>
          <a:xfrm flipH="1" rot="1576158">
            <a:off x="8403088" y="4093956"/>
            <a:ext cx="421982" cy="922936"/>
          </a:xfrm>
          <a:custGeom>
            <a:rect b="b" l="l" r="r" t="t"/>
            <a:pathLst>
              <a:path extrusionOk="0" h="1161" w="530">
                <a:moveTo>
                  <a:pt x="256" y="1161"/>
                </a:moveTo>
                <a:cubicBezTo>
                  <a:pt x="241" y="1119"/>
                  <a:pt x="225" y="1075"/>
                  <a:pt x="209" y="1033"/>
                </a:cubicBezTo>
                <a:cubicBezTo>
                  <a:pt x="205" y="1022"/>
                  <a:pt x="199" y="1012"/>
                  <a:pt x="192" y="1003"/>
                </a:cubicBezTo>
                <a:cubicBezTo>
                  <a:pt x="168" y="966"/>
                  <a:pt x="133" y="946"/>
                  <a:pt x="92" y="934"/>
                </a:cubicBezTo>
                <a:cubicBezTo>
                  <a:pt x="65" y="927"/>
                  <a:pt x="40" y="914"/>
                  <a:pt x="14" y="904"/>
                </a:cubicBezTo>
                <a:cubicBezTo>
                  <a:pt x="6" y="901"/>
                  <a:pt x="0" y="896"/>
                  <a:pt x="5" y="887"/>
                </a:cubicBezTo>
                <a:cubicBezTo>
                  <a:pt x="9" y="878"/>
                  <a:pt x="16" y="879"/>
                  <a:pt x="24" y="882"/>
                </a:cubicBezTo>
                <a:cubicBezTo>
                  <a:pt x="50" y="892"/>
                  <a:pt x="76" y="903"/>
                  <a:pt x="102" y="913"/>
                </a:cubicBezTo>
                <a:cubicBezTo>
                  <a:pt x="106" y="915"/>
                  <a:pt x="110" y="916"/>
                  <a:pt x="118" y="918"/>
                </a:cubicBezTo>
                <a:cubicBezTo>
                  <a:pt x="113" y="911"/>
                  <a:pt x="110" y="907"/>
                  <a:pt x="107" y="903"/>
                </a:cubicBezTo>
                <a:cubicBezTo>
                  <a:pt x="82" y="870"/>
                  <a:pt x="57" y="837"/>
                  <a:pt x="32" y="803"/>
                </a:cubicBezTo>
                <a:cubicBezTo>
                  <a:pt x="27" y="797"/>
                  <a:pt x="23" y="790"/>
                  <a:pt x="32" y="784"/>
                </a:cubicBezTo>
                <a:cubicBezTo>
                  <a:pt x="40" y="778"/>
                  <a:pt x="46" y="783"/>
                  <a:pt x="52" y="790"/>
                </a:cubicBezTo>
                <a:cubicBezTo>
                  <a:pt x="87" y="836"/>
                  <a:pt x="122" y="882"/>
                  <a:pt x="158" y="927"/>
                </a:cubicBezTo>
                <a:cubicBezTo>
                  <a:pt x="167" y="939"/>
                  <a:pt x="178" y="950"/>
                  <a:pt x="191" y="965"/>
                </a:cubicBezTo>
                <a:cubicBezTo>
                  <a:pt x="185" y="932"/>
                  <a:pt x="180" y="903"/>
                  <a:pt x="176" y="875"/>
                </a:cubicBezTo>
                <a:cubicBezTo>
                  <a:pt x="165" y="799"/>
                  <a:pt x="162" y="723"/>
                  <a:pt x="168" y="647"/>
                </a:cubicBezTo>
                <a:cubicBezTo>
                  <a:pt x="171" y="608"/>
                  <a:pt x="157" y="575"/>
                  <a:pt x="140" y="542"/>
                </a:cubicBezTo>
                <a:cubicBezTo>
                  <a:pt x="138" y="538"/>
                  <a:pt x="133" y="536"/>
                  <a:pt x="129" y="533"/>
                </a:cubicBezTo>
                <a:cubicBezTo>
                  <a:pt x="100" y="518"/>
                  <a:pt x="71" y="503"/>
                  <a:pt x="42" y="488"/>
                </a:cubicBezTo>
                <a:cubicBezTo>
                  <a:pt x="33" y="484"/>
                  <a:pt x="27" y="480"/>
                  <a:pt x="30" y="470"/>
                </a:cubicBezTo>
                <a:cubicBezTo>
                  <a:pt x="34" y="460"/>
                  <a:pt x="43" y="462"/>
                  <a:pt x="50" y="465"/>
                </a:cubicBezTo>
                <a:cubicBezTo>
                  <a:pt x="71" y="474"/>
                  <a:pt x="93" y="484"/>
                  <a:pt x="116" y="494"/>
                </a:cubicBezTo>
                <a:cubicBezTo>
                  <a:pt x="114" y="489"/>
                  <a:pt x="113" y="485"/>
                  <a:pt x="111" y="481"/>
                </a:cubicBezTo>
                <a:cubicBezTo>
                  <a:pt x="98" y="455"/>
                  <a:pt x="86" y="429"/>
                  <a:pt x="73" y="403"/>
                </a:cubicBezTo>
                <a:cubicBezTo>
                  <a:pt x="68" y="395"/>
                  <a:pt x="69" y="387"/>
                  <a:pt x="78" y="383"/>
                </a:cubicBezTo>
                <a:cubicBezTo>
                  <a:pt x="87" y="378"/>
                  <a:pt x="91" y="385"/>
                  <a:pt x="94" y="393"/>
                </a:cubicBezTo>
                <a:cubicBezTo>
                  <a:pt x="119" y="443"/>
                  <a:pt x="143" y="493"/>
                  <a:pt x="168" y="543"/>
                </a:cubicBezTo>
                <a:cubicBezTo>
                  <a:pt x="170" y="547"/>
                  <a:pt x="172" y="551"/>
                  <a:pt x="176" y="559"/>
                </a:cubicBezTo>
                <a:cubicBezTo>
                  <a:pt x="180" y="535"/>
                  <a:pt x="184" y="514"/>
                  <a:pt x="188" y="494"/>
                </a:cubicBezTo>
                <a:cubicBezTo>
                  <a:pt x="201" y="429"/>
                  <a:pt x="220" y="366"/>
                  <a:pt x="243" y="304"/>
                </a:cubicBezTo>
                <a:cubicBezTo>
                  <a:pt x="247" y="295"/>
                  <a:pt x="247" y="284"/>
                  <a:pt x="245" y="274"/>
                </a:cubicBezTo>
                <a:cubicBezTo>
                  <a:pt x="240" y="237"/>
                  <a:pt x="222" y="208"/>
                  <a:pt x="193" y="184"/>
                </a:cubicBezTo>
                <a:cubicBezTo>
                  <a:pt x="171" y="166"/>
                  <a:pt x="152" y="146"/>
                  <a:pt x="131" y="127"/>
                </a:cubicBezTo>
                <a:cubicBezTo>
                  <a:pt x="125" y="122"/>
                  <a:pt x="119" y="116"/>
                  <a:pt x="126" y="107"/>
                </a:cubicBezTo>
                <a:cubicBezTo>
                  <a:pt x="134" y="100"/>
                  <a:pt x="141" y="104"/>
                  <a:pt x="147" y="110"/>
                </a:cubicBezTo>
                <a:cubicBezTo>
                  <a:pt x="166" y="126"/>
                  <a:pt x="184" y="143"/>
                  <a:pt x="205" y="158"/>
                </a:cubicBezTo>
                <a:cubicBezTo>
                  <a:pt x="202" y="150"/>
                  <a:pt x="199" y="142"/>
                  <a:pt x="195" y="134"/>
                </a:cubicBezTo>
                <a:cubicBezTo>
                  <a:pt x="182" y="108"/>
                  <a:pt x="168" y="82"/>
                  <a:pt x="155" y="56"/>
                </a:cubicBezTo>
                <a:cubicBezTo>
                  <a:pt x="151" y="48"/>
                  <a:pt x="149" y="41"/>
                  <a:pt x="158" y="36"/>
                </a:cubicBezTo>
                <a:cubicBezTo>
                  <a:pt x="166" y="32"/>
                  <a:pt x="172" y="36"/>
                  <a:pt x="176" y="44"/>
                </a:cubicBezTo>
                <a:cubicBezTo>
                  <a:pt x="187" y="66"/>
                  <a:pt x="199" y="89"/>
                  <a:pt x="211" y="111"/>
                </a:cubicBezTo>
                <a:cubicBezTo>
                  <a:pt x="213" y="116"/>
                  <a:pt x="216" y="121"/>
                  <a:pt x="219" y="128"/>
                </a:cubicBezTo>
                <a:cubicBezTo>
                  <a:pt x="223" y="122"/>
                  <a:pt x="225" y="118"/>
                  <a:pt x="226" y="114"/>
                </a:cubicBezTo>
                <a:cubicBezTo>
                  <a:pt x="239" y="82"/>
                  <a:pt x="252" y="50"/>
                  <a:pt x="265" y="18"/>
                </a:cubicBezTo>
                <a:cubicBezTo>
                  <a:pt x="269" y="10"/>
                  <a:pt x="271" y="0"/>
                  <a:pt x="283" y="5"/>
                </a:cubicBezTo>
                <a:cubicBezTo>
                  <a:pt x="293" y="10"/>
                  <a:pt x="291" y="19"/>
                  <a:pt x="287" y="28"/>
                </a:cubicBezTo>
                <a:cubicBezTo>
                  <a:pt x="271" y="67"/>
                  <a:pt x="256" y="106"/>
                  <a:pt x="239" y="145"/>
                </a:cubicBezTo>
                <a:cubicBezTo>
                  <a:pt x="234" y="156"/>
                  <a:pt x="234" y="165"/>
                  <a:pt x="239" y="177"/>
                </a:cubicBezTo>
                <a:cubicBezTo>
                  <a:pt x="248" y="200"/>
                  <a:pt x="256" y="224"/>
                  <a:pt x="265" y="251"/>
                </a:cubicBezTo>
                <a:cubicBezTo>
                  <a:pt x="269" y="244"/>
                  <a:pt x="272" y="239"/>
                  <a:pt x="274" y="235"/>
                </a:cubicBezTo>
                <a:cubicBezTo>
                  <a:pt x="303" y="172"/>
                  <a:pt x="338" y="114"/>
                  <a:pt x="379" y="58"/>
                </a:cubicBezTo>
                <a:cubicBezTo>
                  <a:pt x="383" y="52"/>
                  <a:pt x="388" y="41"/>
                  <a:pt x="398" y="49"/>
                </a:cubicBezTo>
                <a:cubicBezTo>
                  <a:pt x="408" y="56"/>
                  <a:pt x="403" y="65"/>
                  <a:pt x="397" y="73"/>
                </a:cubicBezTo>
                <a:cubicBezTo>
                  <a:pt x="333" y="161"/>
                  <a:pt x="284" y="256"/>
                  <a:pt x="249" y="359"/>
                </a:cubicBezTo>
                <a:cubicBezTo>
                  <a:pt x="247" y="365"/>
                  <a:pt x="245" y="370"/>
                  <a:pt x="242" y="380"/>
                </a:cubicBezTo>
                <a:cubicBezTo>
                  <a:pt x="248" y="376"/>
                  <a:pt x="251" y="374"/>
                  <a:pt x="253" y="372"/>
                </a:cubicBezTo>
                <a:cubicBezTo>
                  <a:pt x="288" y="344"/>
                  <a:pt x="323" y="316"/>
                  <a:pt x="357" y="288"/>
                </a:cubicBezTo>
                <a:cubicBezTo>
                  <a:pt x="362" y="284"/>
                  <a:pt x="367" y="278"/>
                  <a:pt x="371" y="272"/>
                </a:cubicBezTo>
                <a:cubicBezTo>
                  <a:pt x="398" y="228"/>
                  <a:pt x="426" y="184"/>
                  <a:pt x="453" y="140"/>
                </a:cubicBezTo>
                <a:cubicBezTo>
                  <a:pt x="455" y="137"/>
                  <a:pt x="456" y="132"/>
                  <a:pt x="459" y="131"/>
                </a:cubicBezTo>
                <a:cubicBezTo>
                  <a:pt x="465" y="128"/>
                  <a:pt x="472" y="125"/>
                  <a:pt x="476" y="127"/>
                </a:cubicBezTo>
                <a:cubicBezTo>
                  <a:pt x="484" y="130"/>
                  <a:pt x="483" y="137"/>
                  <a:pt x="479" y="143"/>
                </a:cubicBezTo>
                <a:cubicBezTo>
                  <a:pt x="463" y="170"/>
                  <a:pt x="446" y="197"/>
                  <a:pt x="429" y="224"/>
                </a:cubicBezTo>
                <a:cubicBezTo>
                  <a:pt x="426" y="229"/>
                  <a:pt x="423" y="234"/>
                  <a:pt x="418" y="243"/>
                </a:cubicBezTo>
                <a:cubicBezTo>
                  <a:pt x="425" y="239"/>
                  <a:pt x="429" y="237"/>
                  <a:pt x="432" y="235"/>
                </a:cubicBezTo>
                <a:cubicBezTo>
                  <a:pt x="455" y="221"/>
                  <a:pt x="478" y="206"/>
                  <a:pt x="502" y="192"/>
                </a:cubicBezTo>
                <a:cubicBezTo>
                  <a:pt x="509" y="187"/>
                  <a:pt x="517" y="181"/>
                  <a:pt x="524" y="191"/>
                </a:cubicBezTo>
                <a:cubicBezTo>
                  <a:pt x="530" y="202"/>
                  <a:pt x="522" y="207"/>
                  <a:pt x="514" y="212"/>
                </a:cubicBezTo>
                <a:cubicBezTo>
                  <a:pt x="478" y="236"/>
                  <a:pt x="441" y="260"/>
                  <a:pt x="405" y="283"/>
                </a:cubicBezTo>
                <a:cubicBezTo>
                  <a:pt x="402" y="285"/>
                  <a:pt x="400" y="287"/>
                  <a:pt x="395" y="291"/>
                </a:cubicBezTo>
                <a:cubicBezTo>
                  <a:pt x="427" y="297"/>
                  <a:pt x="456" y="298"/>
                  <a:pt x="485" y="295"/>
                </a:cubicBezTo>
                <a:cubicBezTo>
                  <a:pt x="492" y="294"/>
                  <a:pt x="501" y="293"/>
                  <a:pt x="502" y="303"/>
                </a:cubicBezTo>
                <a:cubicBezTo>
                  <a:pt x="504" y="313"/>
                  <a:pt x="498" y="318"/>
                  <a:pt x="488" y="318"/>
                </a:cubicBezTo>
                <a:cubicBezTo>
                  <a:pt x="453" y="317"/>
                  <a:pt x="417" y="316"/>
                  <a:pt x="382" y="313"/>
                </a:cubicBezTo>
                <a:cubicBezTo>
                  <a:pt x="372" y="312"/>
                  <a:pt x="363" y="313"/>
                  <a:pt x="355" y="320"/>
                </a:cubicBezTo>
                <a:cubicBezTo>
                  <a:pt x="315" y="354"/>
                  <a:pt x="275" y="387"/>
                  <a:pt x="235" y="421"/>
                </a:cubicBezTo>
                <a:cubicBezTo>
                  <a:pt x="231" y="425"/>
                  <a:pt x="227" y="430"/>
                  <a:pt x="226" y="435"/>
                </a:cubicBezTo>
                <a:cubicBezTo>
                  <a:pt x="201" y="529"/>
                  <a:pt x="189" y="624"/>
                  <a:pt x="188" y="721"/>
                </a:cubicBezTo>
                <a:cubicBezTo>
                  <a:pt x="188" y="723"/>
                  <a:pt x="189" y="725"/>
                  <a:pt x="189" y="729"/>
                </a:cubicBezTo>
                <a:cubicBezTo>
                  <a:pt x="193" y="725"/>
                  <a:pt x="195" y="722"/>
                  <a:pt x="197" y="720"/>
                </a:cubicBezTo>
                <a:cubicBezTo>
                  <a:pt x="214" y="693"/>
                  <a:pt x="232" y="667"/>
                  <a:pt x="249" y="640"/>
                </a:cubicBezTo>
                <a:cubicBezTo>
                  <a:pt x="252" y="635"/>
                  <a:pt x="255" y="630"/>
                  <a:pt x="257" y="624"/>
                </a:cubicBezTo>
                <a:cubicBezTo>
                  <a:pt x="272" y="583"/>
                  <a:pt x="287" y="542"/>
                  <a:pt x="302" y="501"/>
                </a:cubicBezTo>
                <a:cubicBezTo>
                  <a:pt x="305" y="493"/>
                  <a:pt x="309" y="486"/>
                  <a:pt x="319" y="490"/>
                </a:cubicBezTo>
                <a:cubicBezTo>
                  <a:pt x="328" y="494"/>
                  <a:pt x="328" y="501"/>
                  <a:pt x="324" y="510"/>
                </a:cubicBezTo>
                <a:cubicBezTo>
                  <a:pt x="315" y="533"/>
                  <a:pt x="306" y="556"/>
                  <a:pt x="298" y="579"/>
                </a:cubicBezTo>
                <a:cubicBezTo>
                  <a:pt x="296" y="583"/>
                  <a:pt x="295" y="587"/>
                  <a:pt x="293" y="594"/>
                </a:cubicBezTo>
                <a:cubicBezTo>
                  <a:pt x="310" y="583"/>
                  <a:pt x="324" y="572"/>
                  <a:pt x="338" y="562"/>
                </a:cubicBezTo>
                <a:cubicBezTo>
                  <a:pt x="345" y="558"/>
                  <a:pt x="351" y="554"/>
                  <a:pt x="358" y="563"/>
                </a:cubicBezTo>
                <a:cubicBezTo>
                  <a:pt x="364" y="572"/>
                  <a:pt x="358" y="577"/>
                  <a:pt x="351" y="583"/>
                </a:cubicBezTo>
                <a:cubicBezTo>
                  <a:pt x="325" y="605"/>
                  <a:pt x="299" y="627"/>
                  <a:pt x="273" y="649"/>
                </a:cubicBezTo>
                <a:cubicBezTo>
                  <a:pt x="269" y="652"/>
                  <a:pt x="267" y="657"/>
                  <a:pt x="265" y="663"/>
                </a:cubicBezTo>
                <a:cubicBezTo>
                  <a:pt x="272" y="660"/>
                  <a:pt x="279" y="658"/>
                  <a:pt x="286" y="655"/>
                </a:cubicBezTo>
                <a:cubicBezTo>
                  <a:pt x="314" y="644"/>
                  <a:pt x="343" y="633"/>
                  <a:pt x="371" y="621"/>
                </a:cubicBezTo>
                <a:cubicBezTo>
                  <a:pt x="379" y="618"/>
                  <a:pt x="387" y="614"/>
                  <a:pt x="391" y="625"/>
                </a:cubicBezTo>
                <a:cubicBezTo>
                  <a:pt x="395" y="635"/>
                  <a:pt x="388" y="641"/>
                  <a:pt x="379" y="644"/>
                </a:cubicBezTo>
                <a:cubicBezTo>
                  <a:pt x="336" y="661"/>
                  <a:pt x="292" y="678"/>
                  <a:pt x="248" y="695"/>
                </a:cubicBezTo>
                <a:cubicBezTo>
                  <a:pt x="238" y="699"/>
                  <a:pt x="231" y="704"/>
                  <a:pt x="226" y="715"/>
                </a:cubicBezTo>
                <a:cubicBezTo>
                  <a:pt x="215" y="740"/>
                  <a:pt x="203" y="765"/>
                  <a:pt x="192" y="791"/>
                </a:cubicBezTo>
                <a:cubicBezTo>
                  <a:pt x="191" y="793"/>
                  <a:pt x="191" y="796"/>
                  <a:pt x="191" y="799"/>
                </a:cubicBezTo>
                <a:cubicBezTo>
                  <a:pt x="197" y="879"/>
                  <a:pt x="211" y="957"/>
                  <a:pt x="234" y="1034"/>
                </a:cubicBezTo>
                <a:cubicBezTo>
                  <a:pt x="235" y="1036"/>
                  <a:pt x="236" y="1038"/>
                  <a:pt x="238" y="1042"/>
                </a:cubicBezTo>
                <a:cubicBezTo>
                  <a:pt x="249" y="1022"/>
                  <a:pt x="259" y="1004"/>
                  <a:pt x="268" y="985"/>
                </a:cubicBezTo>
                <a:cubicBezTo>
                  <a:pt x="269" y="983"/>
                  <a:pt x="269" y="980"/>
                  <a:pt x="269" y="977"/>
                </a:cubicBezTo>
                <a:cubicBezTo>
                  <a:pt x="262" y="931"/>
                  <a:pt x="265" y="885"/>
                  <a:pt x="270" y="839"/>
                </a:cubicBezTo>
                <a:cubicBezTo>
                  <a:pt x="271" y="831"/>
                  <a:pt x="271" y="823"/>
                  <a:pt x="282" y="824"/>
                </a:cubicBezTo>
                <a:cubicBezTo>
                  <a:pt x="293" y="826"/>
                  <a:pt x="294" y="834"/>
                  <a:pt x="293" y="843"/>
                </a:cubicBezTo>
                <a:cubicBezTo>
                  <a:pt x="292" y="873"/>
                  <a:pt x="291" y="903"/>
                  <a:pt x="290" y="933"/>
                </a:cubicBezTo>
                <a:cubicBezTo>
                  <a:pt x="289" y="936"/>
                  <a:pt x="290" y="940"/>
                  <a:pt x="291" y="947"/>
                </a:cubicBezTo>
                <a:cubicBezTo>
                  <a:pt x="295" y="940"/>
                  <a:pt x="298" y="936"/>
                  <a:pt x="301" y="932"/>
                </a:cubicBezTo>
                <a:cubicBezTo>
                  <a:pt x="323" y="901"/>
                  <a:pt x="346" y="870"/>
                  <a:pt x="369" y="840"/>
                </a:cubicBezTo>
                <a:cubicBezTo>
                  <a:pt x="373" y="834"/>
                  <a:pt x="378" y="826"/>
                  <a:pt x="387" y="833"/>
                </a:cubicBezTo>
                <a:cubicBezTo>
                  <a:pt x="396" y="840"/>
                  <a:pt x="393" y="848"/>
                  <a:pt x="387" y="855"/>
                </a:cubicBezTo>
                <a:cubicBezTo>
                  <a:pt x="365" y="884"/>
                  <a:pt x="344" y="913"/>
                  <a:pt x="323" y="942"/>
                </a:cubicBezTo>
                <a:cubicBezTo>
                  <a:pt x="320" y="946"/>
                  <a:pt x="318" y="950"/>
                  <a:pt x="314" y="957"/>
                </a:cubicBezTo>
                <a:cubicBezTo>
                  <a:pt x="334" y="949"/>
                  <a:pt x="349" y="942"/>
                  <a:pt x="365" y="935"/>
                </a:cubicBezTo>
                <a:cubicBezTo>
                  <a:pt x="376" y="931"/>
                  <a:pt x="387" y="927"/>
                  <a:pt x="398" y="924"/>
                </a:cubicBezTo>
                <a:cubicBezTo>
                  <a:pt x="405" y="922"/>
                  <a:pt x="414" y="919"/>
                  <a:pt x="417" y="930"/>
                </a:cubicBezTo>
                <a:cubicBezTo>
                  <a:pt x="420" y="941"/>
                  <a:pt x="413" y="944"/>
                  <a:pt x="405" y="947"/>
                </a:cubicBezTo>
                <a:cubicBezTo>
                  <a:pt x="386" y="954"/>
                  <a:pt x="367" y="960"/>
                  <a:pt x="349" y="968"/>
                </a:cubicBezTo>
                <a:cubicBezTo>
                  <a:pt x="330" y="977"/>
                  <a:pt x="311" y="987"/>
                  <a:pt x="293" y="997"/>
                </a:cubicBezTo>
                <a:cubicBezTo>
                  <a:pt x="289" y="999"/>
                  <a:pt x="286" y="1003"/>
                  <a:pt x="284" y="1006"/>
                </a:cubicBezTo>
                <a:cubicBezTo>
                  <a:pt x="274" y="1027"/>
                  <a:pt x="263" y="1047"/>
                  <a:pt x="253" y="1068"/>
                </a:cubicBezTo>
                <a:cubicBezTo>
                  <a:pt x="251" y="1074"/>
                  <a:pt x="251" y="1082"/>
                  <a:pt x="253" y="1088"/>
                </a:cubicBezTo>
                <a:cubicBezTo>
                  <a:pt x="258" y="1104"/>
                  <a:pt x="264" y="1119"/>
                  <a:pt x="270" y="1134"/>
                </a:cubicBezTo>
                <a:cubicBezTo>
                  <a:pt x="275" y="1145"/>
                  <a:pt x="275" y="1153"/>
                  <a:pt x="268" y="1161"/>
                </a:cubicBezTo>
                <a:cubicBezTo>
                  <a:pt x="264" y="1161"/>
                  <a:pt x="260" y="1161"/>
                  <a:pt x="256" y="116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4" name="Shape 104"/>
        <p:cNvGrpSpPr/>
        <p:nvPr/>
      </p:nvGrpSpPr>
      <p:grpSpPr>
        <a:xfrm>
          <a:off x="0" y="0"/>
          <a:ext cx="0" cy="0"/>
          <a:chOff x="0" y="0"/>
          <a:chExt cx="0" cy="0"/>
        </a:xfrm>
      </p:grpSpPr>
      <p:pic>
        <p:nvPicPr>
          <p:cNvPr id="105" name="Google Shape;105;p59"/>
          <p:cNvPicPr preferRelativeResize="0"/>
          <p:nvPr/>
        </p:nvPicPr>
        <p:blipFill rotWithShape="1">
          <a:blip r:embed="rId2">
            <a:alphaModFix amt="37000"/>
          </a:blip>
          <a:srcRect b="0" l="0" r="0" t="0"/>
          <a:stretch/>
        </p:blipFill>
        <p:spPr>
          <a:xfrm>
            <a:off x="-1" y="-1"/>
            <a:ext cx="9144003" cy="5143501"/>
          </a:xfrm>
          <a:prstGeom prst="rect">
            <a:avLst/>
          </a:prstGeom>
          <a:noFill/>
          <a:ln>
            <a:noFill/>
          </a:ln>
        </p:spPr>
      </p:pic>
      <p:sp>
        <p:nvSpPr>
          <p:cNvPr id="106" name="Google Shape;106;p59"/>
          <p:cNvSpPr txBox="1"/>
          <p:nvPr>
            <p:ph hasCustomPrompt="1" type="title"/>
          </p:nvPr>
        </p:nvSpPr>
        <p:spPr>
          <a:xfrm>
            <a:off x="713225" y="1483625"/>
            <a:ext cx="4602900" cy="129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9600"/>
              <a:buNone/>
              <a:defRPr sz="6000">
                <a:solidFill>
                  <a:schemeClr val="dk2"/>
                </a:solidFill>
              </a:defRPr>
            </a:lvl1pPr>
            <a:lvl2pPr lvl="1" algn="ctr">
              <a:lnSpc>
                <a:spcPct val="115000"/>
              </a:lnSpc>
              <a:spcBef>
                <a:spcPts val="0"/>
              </a:spcBef>
              <a:spcAft>
                <a:spcPts val="0"/>
              </a:spcAft>
              <a:buSzPts val="9600"/>
              <a:buNone/>
              <a:defRPr sz="9600"/>
            </a:lvl2pPr>
            <a:lvl3pPr lvl="2" algn="ctr">
              <a:lnSpc>
                <a:spcPct val="115000"/>
              </a:lnSpc>
              <a:spcBef>
                <a:spcPts val="0"/>
              </a:spcBef>
              <a:spcAft>
                <a:spcPts val="0"/>
              </a:spcAft>
              <a:buSzPts val="9600"/>
              <a:buNone/>
              <a:defRPr sz="9600"/>
            </a:lvl3pPr>
            <a:lvl4pPr lvl="3" algn="ctr">
              <a:lnSpc>
                <a:spcPct val="115000"/>
              </a:lnSpc>
              <a:spcBef>
                <a:spcPts val="0"/>
              </a:spcBef>
              <a:spcAft>
                <a:spcPts val="0"/>
              </a:spcAft>
              <a:buSzPts val="9600"/>
              <a:buNone/>
              <a:defRPr sz="9600"/>
            </a:lvl4pPr>
            <a:lvl5pPr lvl="4" algn="ctr">
              <a:lnSpc>
                <a:spcPct val="115000"/>
              </a:lnSpc>
              <a:spcBef>
                <a:spcPts val="0"/>
              </a:spcBef>
              <a:spcAft>
                <a:spcPts val="0"/>
              </a:spcAft>
              <a:buSzPts val="9600"/>
              <a:buNone/>
              <a:defRPr sz="9600"/>
            </a:lvl5pPr>
            <a:lvl6pPr lvl="5" algn="ctr">
              <a:lnSpc>
                <a:spcPct val="115000"/>
              </a:lnSpc>
              <a:spcBef>
                <a:spcPts val="0"/>
              </a:spcBef>
              <a:spcAft>
                <a:spcPts val="0"/>
              </a:spcAft>
              <a:buSzPts val="9600"/>
              <a:buNone/>
              <a:defRPr sz="9600"/>
            </a:lvl6pPr>
            <a:lvl7pPr lvl="6" algn="ctr">
              <a:lnSpc>
                <a:spcPct val="115000"/>
              </a:lnSpc>
              <a:spcBef>
                <a:spcPts val="0"/>
              </a:spcBef>
              <a:spcAft>
                <a:spcPts val="0"/>
              </a:spcAft>
              <a:buSzPts val="9600"/>
              <a:buNone/>
              <a:defRPr sz="9600"/>
            </a:lvl7pPr>
            <a:lvl8pPr lvl="7" algn="ctr">
              <a:lnSpc>
                <a:spcPct val="115000"/>
              </a:lnSpc>
              <a:spcBef>
                <a:spcPts val="0"/>
              </a:spcBef>
              <a:spcAft>
                <a:spcPts val="0"/>
              </a:spcAft>
              <a:buSzPts val="9600"/>
              <a:buNone/>
              <a:defRPr sz="9600"/>
            </a:lvl8pPr>
            <a:lvl9pPr lvl="8" algn="ctr">
              <a:lnSpc>
                <a:spcPct val="115000"/>
              </a:lnSpc>
              <a:spcBef>
                <a:spcPts val="0"/>
              </a:spcBef>
              <a:spcAft>
                <a:spcPts val="0"/>
              </a:spcAft>
              <a:buSzPts val="9600"/>
              <a:buNone/>
              <a:defRPr sz="9600"/>
            </a:lvl9pPr>
          </a:lstStyle>
          <a:p>
            <a:r>
              <a:t>xx%</a:t>
            </a:r>
          </a:p>
        </p:txBody>
      </p:sp>
      <p:sp>
        <p:nvSpPr>
          <p:cNvPr id="107" name="Google Shape;107;p59"/>
          <p:cNvSpPr txBox="1"/>
          <p:nvPr>
            <p:ph idx="1" type="subTitle"/>
          </p:nvPr>
        </p:nvSpPr>
        <p:spPr>
          <a:xfrm>
            <a:off x="713225" y="2897925"/>
            <a:ext cx="4602900" cy="4971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600"/>
              <a:buNone/>
              <a:defRPr sz="1600"/>
            </a:lvl1pPr>
            <a:lvl2pPr lvl="1" algn="ctr">
              <a:lnSpc>
                <a:spcPct val="115000"/>
              </a:lnSpc>
              <a:spcBef>
                <a:spcPts val="0"/>
              </a:spcBef>
              <a:spcAft>
                <a:spcPts val="0"/>
              </a:spcAft>
              <a:buSzPts val="1600"/>
              <a:buNone/>
              <a:defRPr sz="1600"/>
            </a:lvl2pPr>
            <a:lvl3pPr lvl="2" algn="ctr">
              <a:lnSpc>
                <a:spcPct val="115000"/>
              </a:lnSpc>
              <a:spcBef>
                <a:spcPts val="0"/>
              </a:spcBef>
              <a:spcAft>
                <a:spcPts val="0"/>
              </a:spcAft>
              <a:buSzPts val="1600"/>
              <a:buNone/>
              <a:defRPr sz="1600"/>
            </a:lvl3pPr>
            <a:lvl4pPr lvl="3" algn="ctr">
              <a:lnSpc>
                <a:spcPct val="115000"/>
              </a:lnSpc>
              <a:spcBef>
                <a:spcPts val="0"/>
              </a:spcBef>
              <a:spcAft>
                <a:spcPts val="0"/>
              </a:spcAft>
              <a:buSzPts val="1600"/>
              <a:buNone/>
              <a:defRPr sz="1600"/>
            </a:lvl4pPr>
            <a:lvl5pPr lvl="4" algn="ctr">
              <a:lnSpc>
                <a:spcPct val="115000"/>
              </a:lnSpc>
              <a:spcBef>
                <a:spcPts val="0"/>
              </a:spcBef>
              <a:spcAft>
                <a:spcPts val="0"/>
              </a:spcAft>
              <a:buSzPts val="1600"/>
              <a:buNone/>
              <a:defRPr sz="1600"/>
            </a:lvl5pPr>
            <a:lvl6pPr lvl="5" algn="ctr">
              <a:lnSpc>
                <a:spcPct val="115000"/>
              </a:lnSpc>
              <a:spcBef>
                <a:spcPts val="0"/>
              </a:spcBef>
              <a:spcAft>
                <a:spcPts val="0"/>
              </a:spcAft>
              <a:buSzPts val="1600"/>
              <a:buNone/>
              <a:defRPr sz="1600"/>
            </a:lvl6pPr>
            <a:lvl7pPr lvl="6" algn="ctr">
              <a:lnSpc>
                <a:spcPct val="115000"/>
              </a:lnSpc>
              <a:spcBef>
                <a:spcPts val="0"/>
              </a:spcBef>
              <a:spcAft>
                <a:spcPts val="0"/>
              </a:spcAft>
              <a:buSzPts val="1600"/>
              <a:buNone/>
              <a:defRPr sz="1600"/>
            </a:lvl7pPr>
            <a:lvl8pPr lvl="7" algn="ctr">
              <a:lnSpc>
                <a:spcPct val="115000"/>
              </a:lnSpc>
              <a:spcBef>
                <a:spcPts val="0"/>
              </a:spcBef>
              <a:spcAft>
                <a:spcPts val="0"/>
              </a:spcAft>
              <a:buSzPts val="1600"/>
              <a:buNone/>
              <a:defRPr sz="1600"/>
            </a:lvl8pPr>
            <a:lvl9pPr lvl="8" algn="ctr">
              <a:lnSpc>
                <a:spcPct val="115000"/>
              </a:lnSpc>
              <a:spcBef>
                <a:spcPts val="0"/>
              </a:spcBef>
              <a:spcAft>
                <a:spcPts val="0"/>
              </a:spcAft>
              <a:buSzPts val="1600"/>
              <a:buNone/>
              <a:defRPr sz="1600"/>
            </a:lvl9pPr>
          </a:lstStyle>
          <a:p/>
        </p:txBody>
      </p:sp>
      <p:sp>
        <p:nvSpPr>
          <p:cNvPr id="108" name="Google Shape;108;p59"/>
          <p:cNvSpPr/>
          <p:nvPr>
            <p:ph idx="2" type="pic"/>
          </p:nvPr>
        </p:nvSpPr>
        <p:spPr>
          <a:xfrm flipH="1" rot="185317">
            <a:off x="5510654" y="874106"/>
            <a:ext cx="2644742" cy="3395235"/>
          </a:xfrm>
          <a:prstGeom prst="rect">
            <a:avLst/>
          </a:prstGeom>
          <a:noFill/>
          <a:ln cap="flat" cmpd="sng" w="114300">
            <a:solidFill>
              <a:schemeClr val="accent1"/>
            </a:solidFill>
            <a:prstDash val="solid"/>
            <a:round/>
            <a:headEnd len="sm" w="sm" type="none"/>
            <a:tailEnd len="sm" w="sm" type="none"/>
          </a:ln>
          <a:effectLst>
            <a:outerShdw blurRad="57150" rotWithShape="0" algn="bl" dir="5400000" dist="19050">
              <a:srgbClr val="000000">
                <a:alpha val="47843"/>
              </a:srgbClr>
            </a:outerShdw>
          </a:effectLst>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9" name="Shape 109"/>
        <p:cNvGrpSpPr/>
        <p:nvPr/>
      </p:nvGrpSpPr>
      <p:grpSpPr>
        <a:xfrm>
          <a:off x="0" y="0"/>
          <a:ext cx="0" cy="0"/>
          <a:chOff x="0" y="0"/>
          <a:chExt cx="0" cy="0"/>
        </a:xfrm>
      </p:grpSpPr>
      <p:pic>
        <p:nvPicPr>
          <p:cNvPr id="110" name="Google Shape;110;p60"/>
          <p:cNvPicPr preferRelativeResize="0"/>
          <p:nvPr/>
        </p:nvPicPr>
        <p:blipFill rotWithShape="1">
          <a:blip r:embed="rId2">
            <a:alphaModFix amt="37000"/>
          </a:blip>
          <a:srcRect b="0" l="0" r="0" t="0"/>
          <a:stretch/>
        </p:blipFill>
        <p:spPr>
          <a:xfrm>
            <a:off x="-1" y="-1"/>
            <a:ext cx="9144003" cy="5143501"/>
          </a:xfrm>
          <a:prstGeom prst="rect">
            <a:avLst/>
          </a:prstGeom>
          <a:noFill/>
          <a:ln>
            <a:noFill/>
          </a:ln>
        </p:spPr>
      </p:pic>
      <p:sp>
        <p:nvSpPr>
          <p:cNvPr id="111" name="Google Shape;111;p60"/>
          <p:cNvSpPr txBox="1"/>
          <p:nvPr>
            <p:ph type="title"/>
          </p:nvPr>
        </p:nvSpPr>
        <p:spPr>
          <a:xfrm>
            <a:off x="3948375" y="1307100"/>
            <a:ext cx="4070100" cy="2529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6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12" name="Google Shape;112;p60"/>
          <p:cNvSpPr/>
          <p:nvPr>
            <p:ph idx="2" type="pic"/>
          </p:nvPr>
        </p:nvSpPr>
        <p:spPr>
          <a:xfrm rot="-185317">
            <a:off x="924454" y="874106"/>
            <a:ext cx="2644742" cy="3395235"/>
          </a:xfrm>
          <a:prstGeom prst="rect">
            <a:avLst/>
          </a:prstGeom>
          <a:noFill/>
          <a:ln cap="flat" cmpd="sng" w="114300">
            <a:solidFill>
              <a:schemeClr val="accent1"/>
            </a:solidFill>
            <a:prstDash val="solid"/>
            <a:round/>
            <a:headEnd len="sm" w="sm" type="none"/>
            <a:tailEnd len="sm" w="sm" type="none"/>
          </a:ln>
          <a:effectLst>
            <a:outerShdw blurRad="57150" rotWithShape="0" algn="bl" dir="5400000" dist="19050">
              <a:srgbClr val="000000">
                <a:alpha val="47843"/>
              </a:srgbClr>
            </a:outerShdw>
          </a:effectLst>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3" name="Shape 113"/>
        <p:cNvGrpSpPr/>
        <p:nvPr/>
      </p:nvGrpSpPr>
      <p:grpSpPr>
        <a:xfrm>
          <a:off x="0" y="0"/>
          <a:ext cx="0" cy="0"/>
          <a:chOff x="0" y="0"/>
          <a:chExt cx="0" cy="0"/>
        </a:xfrm>
      </p:grpSpPr>
      <p:sp>
        <p:nvSpPr>
          <p:cNvPr id="114" name="Google Shape;114;p61"/>
          <p:cNvSpPr/>
          <p:nvPr>
            <p:ph idx="2" type="pic"/>
          </p:nvPr>
        </p:nvSpPr>
        <p:spPr>
          <a:xfrm>
            <a:off x="-75" y="-150"/>
            <a:ext cx="9144000" cy="5143500"/>
          </a:xfrm>
          <a:prstGeom prst="rect">
            <a:avLst/>
          </a:prstGeom>
          <a:noFill/>
          <a:ln>
            <a:noFill/>
          </a:ln>
        </p:spPr>
      </p:sp>
      <p:sp>
        <p:nvSpPr>
          <p:cNvPr id="115" name="Google Shape;115;p61"/>
          <p:cNvSpPr txBox="1"/>
          <p:nvPr>
            <p:ph type="title"/>
          </p:nvPr>
        </p:nvSpPr>
        <p:spPr>
          <a:xfrm>
            <a:off x="720000" y="4090650"/>
            <a:ext cx="7704000" cy="572700"/>
          </a:xfrm>
          <a:prstGeom prst="rect">
            <a:avLst/>
          </a:prstGeom>
          <a:solidFill>
            <a:schemeClr val="l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sz="30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6" name="Shape 116"/>
        <p:cNvGrpSpPr/>
        <p:nvPr/>
      </p:nvGrpSpPr>
      <p:grpSpPr>
        <a:xfrm>
          <a:off x="0" y="0"/>
          <a:ext cx="0" cy="0"/>
          <a:chOff x="0" y="0"/>
          <a:chExt cx="0" cy="0"/>
        </a:xfrm>
      </p:grpSpPr>
      <p:pic>
        <p:nvPicPr>
          <p:cNvPr id="117" name="Google Shape;117;p62"/>
          <p:cNvPicPr preferRelativeResize="0"/>
          <p:nvPr/>
        </p:nvPicPr>
        <p:blipFill rotWithShape="1">
          <a:blip r:embed="rId2">
            <a:alphaModFix amt="37000"/>
          </a:blip>
          <a:srcRect b="0" l="0" r="0" t="0"/>
          <a:stretch/>
        </p:blipFill>
        <p:spPr>
          <a:xfrm>
            <a:off x="-1" y="-1"/>
            <a:ext cx="9144003" cy="5143501"/>
          </a:xfrm>
          <a:prstGeom prst="rect">
            <a:avLst/>
          </a:prstGeom>
          <a:noFill/>
          <a:ln>
            <a:noFill/>
          </a:ln>
        </p:spPr>
      </p:pic>
      <p:sp>
        <p:nvSpPr>
          <p:cNvPr id="118" name="Google Shape;118;p62"/>
          <p:cNvSpPr txBox="1"/>
          <p:nvPr>
            <p:ph type="title"/>
          </p:nvPr>
        </p:nvSpPr>
        <p:spPr>
          <a:xfrm>
            <a:off x="720000" y="836175"/>
            <a:ext cx="3519600" cy="229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19" name="Google Shape;119;p62"/>
          <p:cNvSpPr txBox="1"/>
          <p:nvPr>
            <p:ph idx="1" type="subTitle"/>
          </p:nvPr>
        </p:nvSpPr>
        <p:spPr>
          <a:xfrm>
            <a:off x="720000" y="3132225"/>
            <a:ext cx="3519600" cy="1116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0" name="Google Shape;120;p62"/>
          <p:cNvSpPr/>
          <p:nvPr>
            <p:ph idx="2" type="pic"/>
          </p:nvPr>
        </p:nvSpPr>
        <p:spPr>
          <a:xfrm rot="-185317">
            <a:off x="5319004" y="874106"/>
            <a:ext cx="2644742" cy="3395235"/>
          </a:xfrm>
          <a:prstGeom prst="rect">
            <a:avLst/>
          </a:prstGeom>
          <a:noFill/>
          <a:ln cap="flat" cmpd="sng" w="114300">
            <a:solidFill>
              <a:schemeClr val="accent1"/>
            </a:solidFill>
            <a:prstDash val="solid"/>
            <a:round/>
            <a:headEnd len="sm" w="sm" type="none"/>
            <a:tailEnd len="sm" w="sm" type="none"/>
          </a:ln>
          <a:effectLst>
            <a:outerShdw blurRad="57150" rotWithShape="0" algn="bl" dir="5400000" dist="19050">
              <a:srgbClr val="000000">
                <a:alpha val="47843"/>
              </a:srgbClr>
            </a:outerShdw>
          </a:effectLst>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121" name="Shape 121"/>
        <p:cNvGrpSpPr/>
        <p:nvPr/>
      </p:nvGrpSpPr>
      <p:grpSpPr>
        <a:xfrm>
          <a:off x="0" y="0"/>
          <a:ext cx="0" cy="0"/>
          <a:chOff x="0" y="0"/>
          <a:chExt cx="0" cy="0"/>
        </a:xfrm>
      </p:grpSpPr>
      <p:pic>
        <p:nvPicPr>
          <p:cNvPr id="122" name="Google Shape;122;p63"/>
          <p:cNvPicPr preferRelativeResize="0"/>
          <p:nvPr/>
        </p:nvPicPr>
        <p:blipFill rotWithShape="1">
          <a:blip r:embed="rId2">
            <a:alphaModFix amt="37000"/>
          </a:blip>
          <a:srcRect b="0" l="0" r="0" t="0"/>
          <a:stretch/>
        </p:blipFill>
        <p:spPr>
          <a:xfrm>
            <a:off x="-1" y="-1"/>
            <a:ext cx="9144003" cy="5143501"/>
          </a:xfrm>
          <a:prstGeom prst="rect">
            <a:avLst/>
          </a:prstGeom>
          <a:noFill/>
          <a:ln>
            <a:noFill/>
          </a:ln>
        </p:spPr>
      </p:pic>
      <p:sp>
        <p:nvSpPr>
          <p:cNvPr id="123" name="Google Shape;123;p6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solidFill>
                  <a:schemeClr val="dk2"/>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24" name="Google Shape;124;p63"/>
          <p:cNvSpPr/>
          <p:nvPr/>
        </p:nvSpPr>
        <p:spPr>
          <a:xfrm>
            <a:off x="239150" y="4030434"/>
            <a:ext cx="601778" cy="1009566"/>
          </a:xfrm>
          <a:custGeom>
            <a:rect b="b" l="l" r="r" t="t"/>
            <a:pathLst>
              <a:path extrusionOk="0" h="859" w="511">
                <a:moveTo>
                  <a:pt x="144" y="0"/>
                </a:moveTo>
                <a:cubicBezTo>
                  <a:pt x="150" y="5"/>
                  <a:pt x="152" y="10"/>
                  <a:pt x="151" y="18"/>
                </a:cubicBezTo>
                <a:cubicBezTo>
                  <a:pt x="146" y="61"/>
                  <a:pt x="142" y="104"/>
                  <a:pt x="138" y="147"/>
                </a:cubicBezTo>
                <a:cubicBezTo>
                  <a:pt x="137" y="151"/>
                  <a:pt x="138" y="156"/>
                  <a:pt x="141" y="162"/>
                </a:cubicBezTo>
                <a:cubicBezTo>
                  <a:pt x="144" y="158"/>
                  <a:pt x="147" y="155"/>
                  <a:pt x="150" y="151"/>
                </a:cubicBezTo>
                <a:cubicBezTo>
                  <a:pt x="171" y="123"/>
                  <a:pt x="191" y="95"/>
                  <a:pt x="212" y="67"/>
                </a:cubicBezTo>
                <a:cubicBezTo>
                  <a:pt x="215" y="63"/>
                  <a:pt x="222" y="62"/>
                  <a:pt x="226" y="60"/>
                </a:cubicBezTo>
                <a:cubicBezTo>
                  <a:pt x="226" y="65"/>
                  <a:pt x="226" y="71"/>
                  <a:pt x="224" y="75"/>
                </a:cubicBezTo>
                <a:cubicBezTo>
                  <a:pt x="198" y="111"/>
                  <a:pt x="172" y="146"/>
                  <a:pt x="146" y="181"/>
                </a:cubicBezTo>
                <a:cubicBezTo>
                  <a:pt x="142" y="187"/>
                  <a:pt x="140" y="196"/>
                  <a:pt x="140" y="203"/>
                </a:cubicBezTo>
                <a:cubicBezTo>
                  <a:pt x="142" y="231"/>
                  <a:pt x="146" y="259"/>
                  <a:pt x="149" y="287"/>
                </a:cubicBezTo>
                <a:cubicBezTo>
                  <a:pt x="150" y="288"/>
                  <a:pt x="152" y="288"/>
                  <a:pt x="153" y="288"/>
                </a:cubicBezTo>
                <a:cubicBezTo>
                  <a:pt x="155" y="284"/>
                  <a:pt x="158" y="281"/>
                  <a:pt x="160" y="277"/>
                </a:cubicBezTo>
                <a:cubicBezTo>
                  <a:pt x="188" y="237"/>
                  <a:pt x="216" y="196"/>
                  <a:pt x="244" y="156"/>
                </a:cubicBezTo>
                <a:cubicBezTo>
                  <a:pt x="247" y="153"/>
                  <a:pt x="249" y="149"/>
                  <a:pt x="253" y="147"/>
                </a:cubicBezTo>
                <a:cubicBezTo>
                  <a:pt x="255" y="146"/>
                  <a:pt x="259" y="147"/>
                  <a:pt x="262" y="148"/>
                </a:cubicBezTo>
                <a:cubicBezTo>
                  <a:pt x="263" y="150"/>
                  <a:pt x="263" y="154"/>
                  <a:pt x="262" y="156"/>
                </a:cubicBezTo>
                <a:cubicBezTo>
                  <a:pt x="261" y="159"/>
                  <a:pt x="258" y="162"/>
                  <a:pt x="256" y="165"/>
                </a:cubicBezTo>
                <a:cubicBezTo>
                  <a:pt x="223" y="213"/>
                  <a:pt x="190" y="261"/>
                  <a:pt x="158" y="309"/>
                </a:cubicBezTo>
                <a:cubicBezTo>
                  <a:pt x="157" y="311"/>
                  <a:pt x="155" y="314"/>
                  <a:pt x="156" y="315"/>
                </a:cubicBezTo>
                <a:cubicBezTo>
                  <a:pt x="163" y="344"/>
                  <a:pt x="171" y="372"/>
                  <a:pt x="178" y="401"/>
                </a:cubicBezTo>
                <a:cubicBezTo>
                  <a:pt x="180" y="401"/>
                  <a:pt x="181" y="401"/>
                  <a:pt x="183" y="401"/>
                </a:cubicBezTo>
                <a:cubicBezTo>
                  <a:pt x="185" y="397"/>
                  <a:pt x="188" y="393"/>
                  <a:pt x="191" y="389"/>
                </a:cubicBezTo>
                <a:cubicBezTo>
                  <a:pt x="219" y="346"/>
                  <a:pt x="247" y="303"/>
                  <a:pt x="276" y="260"/>
                </a:cubicBezTo>
                <a:cubicBezTo>
                  <a:pt x="278" y="257"/>
                  <a:pt x="280" y="253"/>
                  <a:pt x="283" y="251"/>
                </a:cubicBezTo>
                <a:cubicBezTo>
                  <a:pt x="285" y="249"/>
                  <a:pt x="290" y="249"/>
                  <a:pt x="293" y="250"/>
                </a:cubicBezTo>
                <a:cubicBezTo>
                  <a:pt x="294" y="251"/>
                  <a:pt x="295" y="256"/>
                  <a:pt x="294" y="259"/>
                </a:cubicBezTo>
                <a:cubicBezTo>
                  <a:pt x="293" y="263"/>
                  <a:pt x="290" y="266"/>
                  <a:pt x="288" y="269"/>
                </a:cubicBezTo>
                <a:cubicBezTo>
                  <a:pt x="256" y="317"/>
                  <a:pt x="225" y="364"/>
                  <a:pt x="194" y="412"/>
                </a:cubicBezTo>
                <a:cubicBezTo>
                  <a:pt x="188" y="420"/>
                  <a:pt x="188" y="427"/>
                  <a:pt x="192" y="436"/>
                </a:cubicBezTo>
                <a:cubicBezTo>
                  <a:pt x="201" y="457"/>
                  <a:pt x="210" y="479"/>
                  <a:pt x="221" y="504"/>
                </a:cubicBezTo>
                <a:cubicBezTo>
                  <a:pt x="225" y="497"/>
                  <a:pt x="227" y="493"/>
                  <a:pt x="230" y="489"/>
                </a:cubicBezTo>
                <a:cubicBezTo>
                  <a:pt x="259" y="438"/>
                  <a:pt x="288" y="388"/>
                  <a:pt x="317" y="338"/>
                </a:cubicBezTo>
                <a:cubicBezTo>
                  <a:pt x="319" y="334"/>
                  <a:pt x="321" y="330"/>
                  <a:pt x="324" y="327"/>
                </a:cubicBezTo>
                <a:cubicBezTo>
                  <a:pt x="327" y="325"/>
                  <a:pt x="331" y="325"/>
                  <a:pt x="334" y="325"/>
                </a:cubicBezTo>
                <a:cubicBezTo>
                  <a:pt x="335" y="326"/>
                  <a:pt x="337" y="331"/>
                  <a:pt x="336" y="334"/>
                </a:cubicBezTo>
                <a:cubicBezTo>
                  <a:pt x="335" y="338"/>
                  <a:pt x="332" y="341"/>
                  <a:pt x="330" y="345"/>
                </a:cubicBezTo>
                <a:cubicBezTo>
                  <a:pt x="299" y="399"/>
                  <a:pt x="268" y="453"/>
                  <a:pt x="236" y="507"/>
                </a:cubicBezTo>
                <a:cubicBezTo>
                  <a:pt x="230" y="517"/>
                  <a:pt x="230" y="525"/>
                  <a:pt x="236" y="534"/>
                </a:cubicBezTo>
                <a:cubicBezTo>
                  <a:pt x="251" y="559"/>
                  <a:pt x="265" y="584"/>
                  <a:pt x="280" y="609"/>
                </a:cubicBezTo>
                <a:cubicBezTo>
                  <a:pt x="282" y="613"/>
                  <a:pt x="285" y="616"/>
                  <a:pt x="289" y="622"/>
                </a:cubicBezTo>
                <a:cubicBezTo>
                  <a:pt x="297" y="596"/>
                  <a:pt x="303" y="571"/>
                  <a:pt x="312" y="548"/>
                </a:cubicBezTo>
                <a:cubicBezTo>
                  <a:pt x="333" y="499"/>
                  <a:pt x="354" y="450"/>
                  <a:pt x="376" y="402"/>
                </a:cubicBezTo>
                <a:cubicBezTo>
                  <a:pt x="378" y="397"/>
                  <a:pt x="385" y="394"/>
                  <a:pt x="390" y="391"/>
                </a:cubicBezTo>
                <a:cubicBezTo>
                  <a:pt x="389" y="397"/>
                  <a:pt x="391" y="404"/>
                  <a:pt x="388" y="409"/>
                </a:cubicBezTo>
                <a:cubicBezTo>
                  <a:pt x="351" y="479"/>
                  <a:pt x="322" y="552"/>
                  <a:pt x="304" y="628"/>
                </a:cubicBezTo>
                <a:cubicBezTo>
                  <a:pt x="303" y="635"/>
                  <a:pt x="304" y="645"/>
                  <a:pt x="308" y="650"/>
                </a:cubicBezTo>
                <a:cubicBezTo>
                  <a:pt x="330" y="680"/>
                  <a:pt x="353" y="709"/>
                  <a:pt x="376" y="739"/>
                </a:cubicBezTo>
                <a:cubicBezTo>
                  <a:pt x="377" y="738"/>
                  <a:pt x="378" y="738"/>
                  <a:pt x="379" y="737"/>
                </a:cubicBezTo>
                <a:cubicBezTo>
                  <a:pt x="382" y="717"/>
                  <a:pt x="383" y="696"/>
                  <a:pt x="388" y="677"/>
                </a:cubicBezTo>
                <a:cubicBezTo>
                  <a:pt x="405" y="609"/>
                  <a:pt x="424" y="542"/>
                  <a:pt x="442" y="474"/>
                </a:cubicBezTo>
                <a:cubicBezTo>
                  <a:pt x="443" y="471"/>
                  <a:pt x="448" y="468"/>
                  <a:pt x="452" y="465"/>
                </a:cubicBezTo>
                <a:cubicBezTo>
                  <a:pt x="453" y="470"/>
                  <a:pt x="456" y="475"/>
                  <a:pt x="455" y="479"/>
                </a:cubicBezTo>
                <a:cubicBezTo>
                  <a:pt x="447" y="509"/>
                  <a:pt x="437" y="539"/>
                  <a:pt x="429" y="570"/>
                </a:cubicBezTo>
                <a:cubicBezTo>
                  <a:pt x="412" y="627"/>
                  <a:pt x="397" y="684"/>
                  <a:pt x="395" y="745"/>
                </a:cubicBezTo>
                <a:cubicBezTo>
                  <a:pt x="395" y="754"/>
                  <a:pt x="397" y="762"/>
                  <a:pt x="404" y="768"/>
                </a:cubicBezTo>
                <a:cubicBezTo>
                  <a:pt x="415" y="779"/>
                  <a:pt x="426" y="791"/>
                  <a:pt x="438" y="804"/>
                </a:cubicBezTo>
                <a:cubicBezTo>
                  <a:pt x="444" y="768"/>
                  <a:pt x="447" y="736"/>
                  <a:pt x="454" y="705"/>
                </a:cubicBezTo>
                <a:cubicBezTo>
                  <a:pt x="467" y="641"/>
                  <a:pt x="482" y="577"/>
                  <a:pt x="497" y="513"/>
                </a:cubicBezTo>
                <a:cubicBezTo>
                  <a:pt x="498" y="509"/>
                  <a:pt x="503" y="505"/>
                  <a:pt x="506" y="501"/>
                </a:cubicBezTo>
                <a:cubicBezTo>
                  <a:pt x="508" y="507"/>
                  <a:pt x="511" y="512"/>
                  <a:pt x="510" y="517"/>
                </a:cubicBezTo>
                <a:cubicBezTo>
                  <a:pt x="495" y="591"/>
                  <a:pt x="478" y="664"/>
                  <a:pt x="463" y="738"/>
                </a:cubicBezTo>
                <a:cubicBezTo>
                  <a:pt x="459" y="761"/>
                  <a:pt x="456" y="784"/>
                  <a:pt x="454" y="807"/>
                </a:cubicBezTo>
                <a:cubicBezTo>
                  <a:pt x="453" y="812"/>
                  <a:pt x="456" y="819"/>
                  <a:pt x="460" y="823"/>
                </a:cubicBezTo>
                <a:cubicBezTo>
                  <a:pt x="467" y="831"/>
                  <a:pt x="477" y="838"/>
                  <a:pt x="484" y="846"/>
                </a:cubicBezTo>
                <a:cubicBezTo>
                  <a:pt x="487" y="848"/>
                  <a:pt x="487" y="853"/>
                  <a:pt x="488" y="856"/>
                </a:cubicBezTo>
                <a:cubicBezTo>
                  <a:pt x="484" y="857"/>
                  <a:pt x="478" y="859"/>
                  <a:pt x="476" y="857"/>
                </a:cubicBezTo>
                <a:cubicBezTo>
                  <a:pt x="466" y="850"/>
                  <a:pt x="458" y="841"/>
                  <a:pt x="449" y="833"/>
                </a:cubicBezTo>
                <a:cubicBezTo>
                  <a:pt x="443" y="829"/>
                  <a:pt x="436" y="825"/>
                  <a:pt x="429" y="824"/>
                </a:cubicBezTo>
                <a:cubicBezTo>
                  <a:pt x="307" y="801"/>
                  <a:pt x="195" y="754"/>
                  <a:pt x="94" y="681"/>
                </a:cubicBezTo>
                <a:cubicBezTo>
                  <a:pt x="93" y="680"/>
                  <a:pt x="92" y="680"/>
                  <a:pt x="91" y="679"/>
                </a:cubicBezTo>
                <a:cubicBezTo>
                  <a:pt x="88" y="674"/>
                  <a:pt x="86" y="669"/>
                  <a:pt x="83" y="664"/>
                </a:cubicBezTo>
                <a:cubicBezTo>
                  <a:pt x="89" y="665"/>
                  <a:pt x="95" y="664"/>
                  <a:pt x="99" y="667"/>
                </a:cubicBezTo>
                <a:cubicBezTo>
                  <a:pt x="127" y="684"/>
                  <a:pt x="154" y="703"/>
                  <a:pt x="183" y="720"/>
                </a:cubicBezTo>
                <a:cubicBezTo>
                  <a:pt x="252" y="759"/>
                  <a:pt x="325" y="786"/>
                  <a:pt x="403" y="804"/>
                </a:cubicBezTo>
                <a:cubicBezTo>
                  <a:pt x="407" y="805"/>
                  <a:pt x="412" y="805"/>
                  <a:pt x="417" y="804"/>
                </a:cubicBezTo>
                <a:cubicBezTo>
                  <a:pt x="391" y="780"/>
                  <a:pt x="373" y="749"/>
                  <a:pt x="337" y="734"/>
                </a:cubicBezTo>
                <a:cubicBezTo>
                  <a:pt x="226" y="688"/>
                  <a:pt x="129" y="619"/>
                  <a:pt x="45" y="532"/>
                </a:cubicBezTo>
                <a:cubicBezTo>
                  <a:pt x="44" y="531"/>
                  <a:pt x="42" y="530"/>
                  <a:pt x="42" y="528"/>
                </a:cubicBezTo>
                <a:cubicBezTo>
                  <a:pt x="40" y="523"/>
                  <a:pt x="35" y="514"/>
                  <a:pt x="37" y="512"/>
                </a:cubicBezTo>
                <a:cubicBezTo>
                  <a:pt x="44" y="504"/>
                  <a:pt x="48" y="514"/>
                  <a:pt x="52" y="518"/>
                </a:cubicBezTo>
                <a:cubicBezTo>
                  <a:pt x="130" y="599"/>
                  <a:pt x="219" y="664"/>
                  <a:pt x="321" y="712"/>
                </a:cubicBezTo>
                <a:cubicBezTo>
                  <a:pt x="325" y="714"/>
                  <a:pt x="330" y="716"/>
                  <a:pt x="335" y="718"/>
                </a:cubicBezTo>
                <a:cubicBezTo>
                  <a:pt x="336" y="718"/>
                  <a:pt x="337" y="718"/>
                  <a:pt x="339" y="717"/>
                </a:cubicBezTo>
                <a:cubicBezTo>
                  <a:pt x="328" y="702"/>
                  <a:pt x="315" y="687"/>
                  <a:pt x="305" y="671"/>
                </a:cubicBezTo>
                <a:cubicBezTo>
                  <a:pt x="288" y="645"/>
                  <a:pt x="266" y="625"/>
                  <a:pt x="240" y="608"/>
                </a:cubicBezTo>
                <a:cubicBezTo>
                  <a:pt x="146" y="546"/>
                  <a:pt x="68" y="467"/>
                  <a:pt x="4" y="375"/>
                </a:cubicBezTo>
                <a:cubicBezTo>
                  <a:pt x="3" y="373"/>
                  <a:pt x="1" y="371"/>
                  <a:pt x="0" y="369"/>
                </a:cubicBezTo>
                <a:cubicBezTo>
                  <a:pt x="0" y="366"/>
                  <a:pt x="0" y="363"/>
                  <a:pt x="0" y="359"/>
                </a:cubicBezTo>
                <a:cubicBezTo>
                  <a:pt x="4" y="360"/>
                  <a:pt x="9" y="359"/>
                  <a:pt x="11" y="361"/>
                </a:cubicBezTo>
                <a:cubicBezTo>
                  <a:pt x="15" y="364"/>
                  <a:pt x="18" y="369"/>
                  <a:pt x="21" y="373"/>
                </a:cubicBezTo>
                <a:cubicBezTo>
                  <a:pt x="81" y="459"/>
                  <a:pt x="154" y="531"/>
                  <a:pt x="240" y="591"/>
                </a:cubicBezTo>
                <a:cubicBezTo>
                  <a:pt x="244" y="593"/>
                  <a:pt x="248" y="596"/>
                  <a:pt x="254" y="600"/>
                </a:cubicBezTo>
                <a:cubicBezTo>
                  <a:pt x="252" y="595"/>
                  <a:pt x="252" y="592"/>
                  <a:pt x="250" y="589"/>
                </a:cubicBezTo>
                <a:cubicBezTo>
                  <a:pt x="237" y="564"/>
                  <a:pt x="224" y="539"/>
                  <a:pt x="209" y="513"/>
                </a:cubicBezTo>
                <a:cubicBezTo>
                  <a:pt x="206" y="507"/>
                  <a:pt x="199" y="503"/>
                  <a:pt x="194" y="498"/>
                </a:cubicBezTo>
                <a:cubicBezTo>
                  <a:pt x="126" y="435"/>
                  <a:pt x="64" y="367"/>
                  <a:pt x="8" y="293"/>
                </a:cubicBezTo>
                <a:cubicBezTo>
                  <a:pt x="6" y="291"/>
                  <a:pt x="3" y="287"/>
                  <a:pt x="3" y="284"/>
                </a:cubicBezTo>
                <a:cubicBezTo>
                  <a:pt x="2" y="281"/>
                  <a:pt x="4" y="277"/>
                  <a:pt x="6" y="276"/>
                </a:cubicBezTo>
                <a:cubicBezTo>
                  <a:pt x="7" y="275"/>
                  <a:pt x="12" y="276"/>
                  <a:pt x="13" y="278"/>
                </a:cubicBezTo>
                <a:cubicBezTo>
                  <a:pt x="17" y="280"/>
                  <a:pt x="19" y="284"/>
                  <a:pt x="22" y="287"/>
                </a:cubicBezTo>
                <a:cubicBezTo>
                  <a:pt x="69" y="349"/>
                  <a:pt x="120" y="406"/>
                  <a:pt x="175" y="460"/>
                </a:cubicBezTo>
                <a:cubicBezTo>
                  <a:pt x="179" y="463"/>
                  <a:pt x="183" y="467"/>
                  <a:pt x="188" y="469"/>
                </a:cubicBezTo>
                <a:cubicBezTo>
                  <a:pt x="171" y="436"/>
                  <a:pt x="169" y="397"/>
                  <a:pt x="140" y="368"/>
                </a:cubicBezTo>
                <a:cubicBezTo>
                  <a:pt x="97" y="325"/>
                  <a:pt x="61" y="276"/>
                  <a:pt x="22" y="230"/>
                </a:cubicBezTo>
                <a:cubicBezTo>
                  <a:pt x="19" y="227"/>
                  <a:pt x="16" y="223"/>
                  <a:pt x="15" y="219"/>
                </a:cubicBezTo>
                <a:cubicBezTo>
                  <a:pt x="15" y="217"/>
                  <a:pt x="17" y="212"/>
                  <a:pt x="19" y="211"/>
                </a:cubicBezTo>
                <a:cubicBezTo>
                  <a:pt x="20" y="210"/>
                  <a:pt x="25" y="211"/>
                  <a:pt x="27" y="212"/>
                </a:cubicBezTo>
                <a:cubicBezTo>
                  <a:pt x="30" y="215"/>
                  <a:pt x="31" y="218"/>
                  <a:pt x="34" y="221"/>
                </a:cubicBezTo>
                <a:cubicBezTo>
                  <a:pt x="68" y="263"/>
                  <a:pt x="103" y="304"/>
                  <a:pt x="137" y="346"/>
                </a:cubicBezTo>
                <a:cubicBezTo>
                  <a:pt x="140" y="350"/>
                  <a:pt x="142" y="355"/>
                  <a:pt x="144" y="359"/>
                </a:cubicBezTo>
                <a:cubicBezTo>
                  <a:pt x="146" y="358"/>
                  <a:pt x="148" y="356"/>
                  <a:pt x="150" y="355"/>
                </a:cubicBezTo>
                <a:cubicBezTo>
                  <a:pt x="146" y="336"/>
                  <a:pt x="142" y="317"/>
                  <a:pt x="137" y="298"/>
                </a:cubicBezTo>
                <a:cubicBezTo>
                  <a:pt x="136" y="294"/>
                  <a:pt x="132" y="290"/>
                  <a:pt x="128" y="286"/>
                </a:cubicBezTo>
                <a:cubicBezTo>
                  <a:pt x="92" y="246"/>
                  <a:pt x="55" y="206"/>
                  <a:pt x="28" y="158"/>
                </a:cubicBezTo>
                <a:cubicBezTo>
                  <a:pt x="18" y="141"/>
                  <a:pt x="10" y="124"/>
                  <a:pt x="2" y="106"/>
                </a:cubicBezTo>
                <a:cubicBezTo>
                  <a:pt x="1" y="102"/>
                  <a:pt x="3" y="95"/>
                  <a:pt x="4" y="90"/>
                </a:cubicBezTo>
                <a:cubicBezTo>
                  <a:pt x="8" y="93"/>
                  <a:pt x="13" y="96"/>
                  <a:pt x="15" y="100"/>
                </a:cubicBezTo>
                <a:cubicBezTo>
                  <a:pt x="40" y="163"/>
                  <a:pt x="82" y="213"/>
                  <a:pt x="126" y="262"/>
                </a:cubicBezTo>
                <a:cubicBezTo>
                  <a:pt x="127" y="262"/>
                  <a:pt x="128" y="262"/>
                  <a:pt x="131" y="263"/>
                </a:cubicBezTo>
                <a:cubicBezTo>
                  <a:pt x="125" y="234"/>
                  <a:pt x="131" y="204"/>
                  <a:pt x="108" y="178"/>
                </a:cubicBezTo>
                <a:cubicBezTo>
                  <a:pt x="70" y="138"/>
                  <a:pt x="39" y="91"/>
                  <a:pt x="18" y="39"/>
                </a:cubicBezTo>
                <a:cubicBezTo>
                  <a:pt x="17" y="36"/>
                  <a:pt x="15" y="33"/>
                  <a:pt x="15" y="30"/>
                </a:cubicBezTo>
                <a:cubicBezTo>
                  <a:pt x="15" y="27"/>
                  <a:pt x="17" y="22"/>
                  <a:pt x="19" y="21"/>
                </a:cubicBezTo>
                <a:cubicBezTo>
                  <a:pt x="21" y="21"/>
                  <a:pt x="26" y="23"/>
                  <a:pt x="28" y="25"/>
                </a:cubicBezTo>
                <a:cubicBezTo>
                  <a:pt x="30" y="27"/>
                  <a:pt x="31" y="31"/>
                  <a:pt x="32" y="34"/>
                </a:cubicBezTo>
                <a:cubicBezTo>
                  <a:pt x="53" y="84"/>
                  <a:pt x="84" y="127"/>
                  <a:pt x="118" y="169"/>
                </a:cubicBezTo>
                <a:cubicBezTo>
                  <a:pt x="119" y="170"/>
                  <a:pt x="120" y="170"/>
                  <a:pt x="123" y="172"/>
                </a:cubicBezTo>
                <a:cubicBezTo>
                  <a:pt x="123" y="166"/>
                  <a:pt x="124" y="162"/>
                  <a:pt x="124" y="157"/>
                </a:cubicBezTo>
                <a:cubicBezTo>
                  <a:pt x="128" y="110"/>
                  <a:pt x="132" y="62"/>
                  <a:pt x="136" y="15"/>
                </a:cubicBezTo>
                <a:cubicBezTo>
                  <a:pt x="137" y="10"/>
                  <a:pt x="139" y="5"/>
                  <a:pt x="141" y="0"/>
                </a:cubicBezTo>
                <a:cubicBezTo>
                  <a:pt x="142" y="0"/>
                  <a:pt x="143" y="0"/>
                  <a:pt x="144"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_1">
    <p:spTree>
      <p:nvGrpSpPr>
        <p:cNvPr id="125" name="Shape 125"/>
        <p:cNvGrpSpPr/>
        <p:nvPr/>
      </p:nvGrpSpPr>
      <p:grpSpPr>
        <a:xfrm>
          <a:off x="0" y="0"/>
          <a:ext cx="0" cy="0"/>
          <a:chOff x="0" y="0"/>
          <a:chExt cx="0" cy="0"/>
        </a:xfrm>
      </p:grpSpPr>
      <p:pic>
        <p:nvPicPr>
          <p:cNvPr id="126" name="Google Shape;126;p64"/>
          <p:cNvPicPr preferRelativeResize="0"/>
          <p:nvPr/>
        </p:nvPicPr>
        <p:blipFill rotWithShape="1">
          <a:blip r:embed="rId2">
            <a:alphaModFix amt="37000"/>
          </a:blip>
          <a:srcRect b="0" l="0" r="0" t="0"/>
          <a:stretch/>
        </p:blipFill>
        <p:spPr>
          <a:xfrm>
            <a:off x="-1" y="-1"/>
            <a:ext cx="9144003" cy="5143501"/>
          </a:xfrm>
          <a:prstGeom prst="rect">
            <a:avLst/>
          </a:prstGeom>
          <a:noFill/>
          <a:ln>
            <a:noFill/>
          </a:ln>
        </p:spPr>
      </p:pic>
      <p:sp>
        <p:nvSpPr>
          <p:cNvPr id="127" name="Google Shape;127;p64"/>
          <p:cNvSpPr txBox="1"/>
          <p:nvPr>
            <p:ph type="title"/>
          </p:nvPr>
        </p:nvSpPr>
        <p:spPr>
          <a:xfrm>
            <a:off x="720000" y="1529150"/>
            <a:ext cx="3597900" cy="1063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28" name="Google Shape;128;p64"/>
          <p:cNvSpPr txBox="1"/>
          <p:nvPr>
            <p:ph idx="1" type="subTitle"/>
          </p:nvPr>
        </p:nvSpPr>
        <p:spPr>
          <a:xfrm>
            <a:off x="720000" y="2592350"/>
            <a:ext cx="3597900" cy="805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9" name="Shape 129"/>
        <p:cNvGrpSpPr/>
        <p:nvPr/>
      </p:nvGrpSpPr>
      <p:grpSpPr>
        <a:xfrm>
          <a:off x="0" y="0"/>
          <a:ext cx="0" cy="0"/>
          <a:chOff x="0" y="0"/>
          <a:chExt cx="0" cy="0"/>
        </a:xfrm>
      </p:grpSpPr>
      <p:pic>
        <p:nvPicPr>
          <p:cNvPr id="130" name="Google Shape;130;p65"/>
          <p:cNvPicPr preferRelativeResize="0"/>
          <p:nvPr/>
        </p:nvPicPr>
        <p:blipFill rotWithShape="1">
          <a:blip r:embed="rId2">
            <a:alphaModFix amt="37000"/>
          </a:blip>
          <a:srcRect b="0" l="0" r="0" t="0"/>
          <a:stretch/>
        </p:blipFill>
        <p:spPr>
          <a:xfrm>
            <a:off x="-1" y="-1"/>
            <a:ext cx="9144003" cy="5143501"/>
          </a:xfrm>
          <a:prstGeom prst="rect">
            <a:avLst/>
          </a:prstGeom>
          <a:noFill/>
          <a:ln>
            <a:noFill/>
          </a:ln>
        </p:spPr>
      </p:pic>
      <p:sp>
        <p:nvSpPr>
          <p:cNvPr id="131" name="Google Shape;131;p6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32" name="Google Shape;132;p65"/>
          <p:cNvSpPr txBox="1"/>
          <p:nvPr>
            <p:ph idx="1" type="subTitle"/>
          </p:nvPr>
        </p:nvSpPr>
        <p:spPr>
          <a:xfrm>
            <a:off x="4936774" y="3588661"/>
            <a:ext cx="2742600" cy="7032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b="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33" name="Google Shape;133;p65"/>
          <p:cNvSpPr txBox="1"/>
          <p:nvPr>
            <p:ph idx="2" type="subTitle"/>
          </p:nvPr>
        </p:nvSpPr>
        <p:spPr>
          <a:xfrm>
            <a:off x="1464625" y="3588661"/>
            <a:ext cx="2742600" cy="7032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b="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34" name="Google Shape;134;p65"/>
          <p:cNvSpPr txBox="1"/>
          <p:nvPr>
            <p:ph idx="3" type="subTitle"/>
          </p:nvPr>
        </p:nvSpPr>
        <p:spPr>
          <a:xfrm>
            <a:off x="4936775" y="3303950"/>
            <a:ext cx="2742600" cy="4299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200"/>
              <a:buFont typeface="DM Sans"/>
              <a:buNone/>
              <a:defRPr b="1" sz="2200">
                <a:latin typeface="DM Sans"/>
                <a:ea typeface="DM Sans"/>
                <a:cs typeface="DM Sans"/>
                <a:sym typeface="DM Sans"/>
              </a:defRPr>
            </a:lvl1pPr>
            <a:lvl2pPr lvl="1" algn="ctr">
              <a:lnSpc>
                <a:spcPct val="115000"/>
              </a:lnSpc>
              <a:spcBef>
                <a:spcPts val="0"/>
              </a:spcBef>
              <a:spcAft>
                <a:spcPts val="0"/>
              </a:spcAft>
              <a:buSzPts val="2200"/>
              <a:buFont typeface="DM Sans"/>
              <a:buNone/>
              <a:defRPr b="1" sz="2200">
                <a:latin typeface="DM Sans"/>
                <a:ea typeface="DM Sans"/>
                <a:cs typeface="DM Sans"/>
                <a:sym typeface="DM Sans"/>
              </a:defRPr>
            </a:lvl2pPr>
            <a:lvl3pPr lvl="2" algn="ctr">
              <a:lnSpc>
                <a:spcPct val="115000"/>
              </a:lnSpc>
              <a:spcBef>
                <a:spcPts val="0"/>
              </a:spcBef>
              <a:spcAft>
                <a:spcPts val="0"/>
              </a:spcAft>
              <a:buSzPts val="2200"/>
              <a:buFont typeface="DM Sans"/>
              <a:buNone/>
              <a:defRPr b="1" sz="2200">
                <a:latin typeface="DM Sans"/>
                <a:ea typeface="DM Sans"/>
                <a:cs typeface="DM Sans"/>
                <a:sym typeface="DM Sans"/>
              </a:defRPr>
            </a:lvl3pPr>
            <a:lvl4pPr lvl="3" algn="ctr">
              <a:lnSpc>
                <a:spcPct val="115000"/>
              </a:lnSpc>
              <a:spcBef>
                <a:spcPts val="0"/>
              </a:spcBef>
              <a:spcAft>
                <a:spcPts val="0"/>
              </a:spcAft>
              <a:buSzPts val="2200"/>
              <a:buFont typeface="DM Sans"/>
              <a:buNone/>
              <a:defRPr b="1" sz="2200">
                <a:latin typeface="DM Sans"/>
                <a:ea typeface="DM Sans"/>
                <a:cs typeface="DM Sans"/>
                <a:sym typeface="DM Sans"/>
              </a:defRPr>
            </a:lvl4pPr>
            <a:lvl5pPr lvl="4" algn="ctr">
              <a:lnSpc>
                <a:spcPct val="115000"/>
              </a:lnSpc>
              <a:spcBef>
                <a:spcPts val="0"/>
              </a:spcBef>
              <a:spcAft>
                <a:spcPts val="0"/>
              </a:spcAft>
              <a:buSzPts val="2200"/>
              <a:buFont typeface="DM Sans"/>
              <a:buNone/>
              <a:defRPr b="1" sz="2200">
                <a:latin typeface="DM Sans"/>
                <a:ea typeface="DM Sans"/>
                <a:cs typeface="DM Sans"/>
                <a:sym typeface="DM Sans"/>
              </a:defRPr>
            </a:lvl5pPr>
            <a:lvl6pPr lvl="5" algn="ctr">
              <a:lnSpc>
                <a:spcPct val="115000"/>
              </a:lnSpc>
              <a:spcBef>
                <a:spcPts val="0"/>
              </a:spcBef>
              <a:spcAft>
                <a:spcPts val="0"/>
              </a:spcAft>
              <a:buSzPts val="2200"/>
              <a:buFont typeface="DM Sans"/>
              <a:buNone/>
              <a:defRPr b="1" sz="2200">
                <a:latin typeface="DM Sans"/>
                <a:ea typeface="DM Sans"/>
                <a:cs typeface="DM Sans"/>
                <a:sym typeface="DM Sans"/>
              </a:defRPr>
            </a:lvl6pPr>
            <a:lvl7pPr lvl="6" algn="ctr">
              <a:lnSpc>
                <a:spcPct val="115000"/>
              </a:lnSpc>
              <a:spcBef>
                <a:spcPts val="0"/>
              </a:spcBef>
              <a:spcAft>
                <a:spcPts val="0"/>
              </a:spcAft>
              <a:buSzPts val="2200"/>
              <a:buFont typeface="DM Sans"/>
              <a:buNone/>
              <a:defRPr b="1" sz="2200">
                <a:latin typeface="DM Sans"/>
                <a:ea typeface="DM Sans"/>
                <a:cs typeface="DM Sans"/>
                <a:sym typeface="DM Sans"/>
              </a:defRPr>
            </a:lvl7pPr>
            <a:lvl8pPr lvl="7" algn="ctr">
              <a:lnSpc>
                <a:spcPct val="115000"/>
              </a:lnSpc>
              <a:spcBef>
                <a:spcPts val="0"/>
              </a:spcBef>
              <a:spcAft>
                <a:spcPts val="0"/>
              </a:spcAft>
              <a:buSzPts val="2200"/>
              <a:buFont typeface="DM Sans"/>
              <a:buNone/>
              <a:defRPr b="1" sz="2200">
                <a:latin typeface="DM Sans"/>
                <a:ea typeface="DM Sans"/>
                <a:cs typeface="DM Sans"/>
                <a:sym typeface="DM Sans"/>
              </a:defRPr>
            </a:lvl8pPr>
            <a:lvl9pPr lvl="8" algn="ctr">
              <a:lnSpc>
                <a:spcPct val="115000"/>
              </a:lnSpc>
              <a:spcBef>
                <a:spcPts val="0"/>
              </a:spcBef>
              <a:spcAft>
                <a:spcPts val="0"/>
              </a:spcAft>
              <a:buSzPts val="2200"/>
              <a:buFont typeface="DM Sans"/>
              <a:buNone/>
              <a:defRPr b="1" sz="2200">
                <a:latin typeface="DM Sans"/>
                <a:ea typeface="DM Sans"/>
                <a:cs typeface="DM Sans"/>
                <a:sym typeface="DM Sans"/>
              </a:defRPr>
            </a:lvl9pPr>
          </a:lstStyle>
          <a:p/>
        </p:txBody>
      </p:sp>
      <p:sp>
        <p:nvSpPr>
          <p:cNvPr id="135" name="Google Shape;135;p65"/>
          <p:cNvSpPr txBox="1"/>
          <p:nvPr>
            <p:ph idx="4" type="subTitle"/>
          </p:nvPr>
        </p:nvSpPr>
        <p:spPr>
          <a:xfrm>
            <a:off x="1464625" y="3303950"/>
            <a:ext cx="2742600" cy="4299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200"/>
              <a:buFont typeface="DM Sans"/>
              <a:buNone/>
              <a:defRPr b="1" sz="2200">
                <a:latin typeface="DM Sans"/>
                <a:ea typeface="DM Sans"/>
                <a:cs typeface="DM Sans"/>
                <a:sym typeface="DM Sans"/>
              </a:defRPr>
            </a:lvl1pPr>
            <a:lvl2pPr lvl="1" algn="ctr">
              <a:lnSpc>
                <a:spcPct val="115000"/>
              </a:lnSpc>
              <a:spcBef>
                <a:spcPts val="0"/>
              </a:spcBef>
              <a:spcAft>
                <a:spcPts val="0"/>
              </a:spcAft>
              <a:buSzPts val="2200"/>
              <a:buFont typeface="DM Sans"/>
              <a:buNone/>
              <a:defRPr b="1" sz="2200">
                <a:latin typeface="DM Sans"/>
                <a:ea typeface="DM Sans"/>
                <a:cs typeface="DM Sans"/>
                <a:sym typeface="DM Sans"/>
              </a:defRPr>
            </a:lvl2pPr>
            <a:lvl3pPr lvl="2" algn="ctr">
              <a:lnSpc>
                <a:spcPct val="115000"/>
              </a:lnSpc>
              <a:spcBef>
                <a:spcPts val="0"/>
              </a:spcBef>
              <a:spcAft>
                <a:spcPts val="0"/>
              </a:spcAft>
              <a:buSzPts val="2200"/>
              <a:buFont typeface="DM Sans"/>
              <a:buNone/>
              <a:defRPr b="1" sz="2200">
                <a:latin typeface="DM Sans"/>
                <a:ea typeface="DM Sans"/>
                <a:cs typeface="DM Sans"/>
                <a:sym typeface="DM Sans"/>
              </a:defRPr>
            </a:lvl3pPr>
            <a:lvl4pPr lvl="3" algn="ctr">
              <a:lnSpc>
                <a:spcPct val="115000"/>
              </a:lnSpc>
              <a:spcBef>
                <a:spcPts val="0"/>
              </a:spcBef>
              <a:spcAft>
                <a:spcPts val="0"/>
              </a:spcAft>
              <a:buSzPts val="2200"/>
              <a:buFont typeface="DM Sans"/>
              <a:buNone/>
              <a:defRPr b="1" sz="2200">
                <a:latin typeface="DM Sans"/>
                <a:ea typeface="DM Sans"/>
                <a:cs typeface="DM Sans"/>
                <a:sym typeface="DM Sans"/>
              </a:defRPr>
            </a:lvl4pPr>
            <a:lvl5pPr lvl="4" algn="ctr">
              <a:lnSpc>
                <a:spcPct val="115000"/>
              </a:lnSpc>
              <a:spcBef>
                <a:spcPts val="0"/>
              </a:spcBef>
              <a:spcAft>
                <a:spcPts val="0"/>
              </a:spcAft>
              <a:buSzPts val="2200"/>
              <a:buFont typeface="DM Sans"/>
              <a:buNone/>
              <a:defRPr b="1" sz="2200">
                <a:latin typeface="DM Sans"/>
                <a:ea typeface="DM Sans"/>
                <a:cs typeface="DM Sans"/>
                <a:sym typeface="DM Sans"/>
              </a:defRPr>
            </a:lvl5pPr>
            <a:lvl6pPr lvl="5" algn="ctr">
              <a:lnSpc>
                <a:spcPct val="115000"/>
              </a:lnSpc>
              <a:spcBef>
                <a:spcPts val="0"/>
              </a:spcBef>
              <a:spcAft>
                <a:spcPts val="0"/>
              </a:spcAft>
              <a:buSzPts val="2200"/>
              <a:buFont typeface="DM Sans"/>
              <a:buNone/>
              <a:defRPr b="1" sz="2200">
                <a:latin typeface="DM Sans"/>
                <a:ea typeface="DM Sans"/>
                <a:cs typeface="DM Sans"/>
                <a:sym typeface="DM Sans"/>
              </a:defRPr>
            </a:lvl6pPr>
            <a:lvl7pPr lvl="6" algn="ctr">
              <a:lnSpc>
                <a:spcPct val="115000"/>
              </a:lnSpc>
              <a:spcBef>
                <a:spcPts val="0"/>
              </a:spcBef>
              <a:spcAft>
                <a:spcPts val="0"/>
              </a:spcAft>
              <a:buSzPts val="2200"/>
              <a:buFont typeface="DM Sans"/>
              <a:buNone/>
              <a:defRPr b="1" sz="2200">
                <a:latin typeface="DM Sans"/>
                <a:ea typeface="DM Sans"/>
                <a:cs typeface="DM Sans"/>
                <a:sym typeface="DM Sans"/>
              </a:defRPr>
            </a:lvl7pPr>
            <a:lvl8pPr lvl="7" algn="ctr">
              <a:lnSpc>
                <a:spcPct val="115000"/>
              </a:lnSpc>
              <a:spcBef>
                <a:spcPts val="0"/>
              </a:spcBef>
              <a:spcAft>
                <a:spcPts val="0"/>
              </a:spcAft>
              <a:buSzPts val="2200"/>
              <a:buFont typeface="DM Sans"/>
              <a:buNone/>
              <a:defRPr b="1" sz="2200">
                <a:latin typeface="DM Sans"/>
                <a:ea typeface="DM Sans"/>
                <a:cs typeface="DM Sans"/>
                <a:sym typeface="DM Sans"/>
              </a:defRPr>
            </a:lvl8pPr>
            <a:lvl9pPr lvl="8" algn="ctr">
              <a:lnSpc>
                <a:spcPct val="115000"/>
              </a:lnSpc>
              <a:spcBef>
                <a:spcPts val="0"/>
              </a:spcBef>
              <a:spcAft>
                <a:spcPts val="0"/>
              </a:spcAft>
              <a:buSzPts val="2200"/>
              <a:buFont typeface="DM Sans"/>
              <a:buNone/>
              <a:defRPr b="1" sz="2200">
                <a:latin typeface="DM Sans"/>
                <a:ea typeface="DM Sans"/>
                <a:cs typeface="DM Sans"/>
                <a:sym typeface="DM Sans"/>
              </a:defRPr>
            </a:lvl9pPr>
          </a:lstStyle>
          <a:p/>
        </p:txBody>
      </p:sp>
      <p:sp>
        <p:nvSpPr>
          <p:cNvPr id="136" name="Google Shape;136;p65"/>
          <p:cNvSpPr/>
          <p:nvPr/>
        </p:nvSpPr>
        <p:spPr>
          <a:xfrm>
            <a:off x="8025641" y="177059"/>
            <a:ext cx="907610" cy="792083"/>
          </a:xfrm>
          <a:custGeom>
            <a:rect b="b" l="l" r="r" t="t"/>
            <a:pathLst>
              <a:path extrusionOk="0" h="674" w="771">
                <a:moveTo>
                  <a:pt x="0" y="285"/>
                </a:moveTo>
                <a:cubicBezTo>
                  <a:pt x="17" y="274"/>
                  <a:pt x="35" y="264"/>
                  <a:pt x="50" y="250"/>
                </a:cubicBezTo>
                <a:cubicBezTo>
                  <a:pt x="83" y="222"/>
                  <a:pt x="119" y="199"/>
                  <a:pt x="161" y="190"/>
                </a:cubicBezTo>
                <a:cubicBezTo>
                  <a:pt x="180" y="187"/>
                  <a:pt x="199" y="185"/>
                  <a:pt x="223" y="182"/>
                </a:cubicBezTo>
                <a:cubicBezTo>
                  <a:pt x="209" y="177"/>
                  <a:pt x="199" y="172"/>
                  <a:pt x="188" y="168"/>
                </a:cubicBezTo>
                <a:cubicBezTo>
                  <a:pt x="175" y="163"/>
                  <a:pt x="162" y="159"/>
                  <a:pt x="150" y="153"/>
                </a:cubicBezTo>
                <a:cubicBezTo>
                  <a:pt x="145" y="151"/>
                  <a:pt x="141" y="145"/>
                  <a:pt x="137" y="141"/>
                </a:cubicBezTo>
                <a:cubicBezTo>
                  <a:pt x="143" y="141"/>
                  <a:pt x="149" y="139"/>
                  <a:pt x="154" y="141"/>
                </a:cubicBezTo>
                <a:cubicBezTo>
                  <a:pt x="184" y="152"/>
                  <a:pt x="213" y="164"/>
                  <a:pt x="243" y="176"/>
                </a:cubicBezTo>
                <a:cubicBezTo>
                  <a:pt x="249" y="178"/>
                  <a:pt x="254" y="181"/>
                  <a:pt x="261" y="182"/>
                </a:cubicBezTo>
                <a:cubicBezTo>
                  <a:pt x="214" y="131"/>
                  <a:pt x="209" y="65"/>
                  <a:pt x="194" y="3"/>
                </a:cubicBezTo>
                <a:cubicBezTo>
                  <a:pt x="195" y="2"/>
                  <a:pt x="197" y="1"/>
                  <a:pt x="198" y="0"/>
                </a:cubicBezTo>
                <a:cubicBezTo>
                  <a:pt x="204" y="4"/>
                  <a:pt x="211" y="8"/>
                  <a:pt x="217" y="13"/>
                </a:cubicBezTo>
                <a:cubicBezTo>
                  <a:pt x="250" y="42"/>
                  <a:pt x="268" y="80"/>
                  <a:pt x="280" y="121"/>
                </a:cubicBezTo>
                <a:cubicBezTo>
                  <a:pt x="285" y="140"/>
                  <a:pt x="289" y="159"/>
                  <a:pt x="294" y="178"/>
                </a:cubicBezTo>
                <a:cubicBezTo>
                  <a:pt x="300" y="196"/>
                  <a:pt x="310" y="209"/>
                  <a:pt x="327" y="218"/>
                </a:cubicBezTo>
                <a:cubicBezTo>
                  <a:pt x="360" y="236"/>
                  <a:pt x="391" y="257"/>
                  <a:pt x="424" y="277"/>
                </a:cubicBezTo>
                <a:cubicBezTo>
                  <a:pt x="423" y="274"/>
                  <a:pt x="423" y="272"/>
                  <a:pt x="422" y="271"/>
                </a:cubicBezTo>
                <a:cubicBezTo>
                  <a:pt x="390" y="224"/>
                  <a:pt x="386" y="173"/>
                  <a:pt x="398" y="119"/>
                </a:cubicBezTo>
                <a:cubicBezTo>
                  <a:pt x="403" y="97"/>
                  <a:pt x="405" y="74"/>
                  <a:pt x="409" y="47"/>
                </a:cubicBezTo>
                <a:cubicBezTo>
                  <a:pt x="414" y="53"/>
                  <a:pt x="418" y="57"/>
                  <a:pt x="421" y="61"/>
                </a:cubicBezTo>
                <a:cubicBezTo>
                  <a:pt x="445" y="98"/>
                  <a:pt x="454" y="139"/>
                  <a:pt x="459" y="182"/>
                </a:cubicBezTo>
                <a:cubicBezTo>
                  <a:pt x="464" y="224"/>
                  <a:pt x="468" y="265"/>
                  <a:pt x="473" y="307"/>
                </a:cubicBezTo>
                <a:cubicBezTo>
                  <a:pt x="474" y="311"/>
                  <a:pt x="476" y="317"/>
                  <a:pt x="479" y="319"/>
                </a:cubicBezTo>
                <a:cubicBezTo>
                  <a:pt x="507" y="345"/>
                  <a:pt x="536" y="370"/>
                  <a:pt x="565" y="396"/>
                </a:cubicBezTo>
                <a:cubicBezTo>
                  <a:pt x="566" y="396"/>
                  <a:pt x="567" y="397"/>
                  <a:pt x="567" y="397"/>
                </a:cubicBezTo>
                <a:cubicBezTo>
                  <a:pt x="564" y="373"/>
                  <a:pt x="560" y="350"/>
                  <a:pt x="559" y="326"/>
                </a:cubicBezTo>
                <a:cubicBezTo>
                  <a:pt x="558" y="312"/>
                  <a:pt x="560" y="296"/>
                  <a:pt x="564" y="283"/>
                </a:cubicBezTo>
                <a:cubicBezTo>
                  <a:pt x="577" y="244"/>
                  <a:pt x="590" y="205"/>
                  <a:pt x="604" y="166"/>
                </a:cubicBezTo>
                <a:cubicBezTo>
                  <a:pt x="605" y="168"/>
                  <a:pt x="608" y="172"/>
                  <a:pt x="611" y="176"/>
                </a:cubicBezTo>
                <a:cubicBezTo>
                  <a:pt x="641" y="230"/>
                  <a:pt x="648" y="287"/>
                  <a:pt x="636" y="348"/>
                </a:cubicBezTo>
                <a:cubicBezTo>
                  <a:pt x="631" y="379"/>
                  <a:pt x="628" y="411"/>
                  <a:pt x="624" y="442"/>
                </a:cubicBezTo>
                <a:cubicBezTo>
                  <a:pt x="622" y="453"/>
                  <a:pt x="626" y="462"/>
                  <a:pt x="633" y="470"/>
                </a:cubicBezTo>
                <a:cubicBezTo>
                  <a:pt x="653" y="493"/>
                  <a:pt x="671" y="517"/>
                  <a:pt x="692" y="545"/>
                </a:cubicBezTo>
                <a:cubicBezTo>
                  <a:pt x="692" y="536"/>
                  <a:pt x="692" y="530"/>
                  <a:pt x="692" y="525"/>
                </a:cubicBezTo>
                <a:cubicBezTo>
                  <a:pt x="691" y="475"/>
                  <a:pt x="702" y="428"/>
                  <a:pt x="726" y="384"/>
                </a:cubicBezTo>
                <a:cubicBezTo>
                  <a:pt x="733" y="371"/>
                  <a:pt x="736" y="356"/>
                  <a:pt x="742" y="341"/>
                </a:cubicBezTo>
                <a:cubicBezTo>
                  <a:pt x="743" y="344"/>
                  <a:pt x="745" y="346"/>
                  <a:pt x="746" y="348"/>
                </a:cubicBezTo>
                <a:cubicBezTo>
                  <a:pt x="750" y="361"/>
                  <a:pt x="754" y="374"/>
                  <a:pt x="759" y="387"/>
                </a:cubicBezTo>
                <a:cubicBezTo>
                  <a:pt x="771" y="421"/>
                  <a:pt x="765" y="453"/>
                  <a:pt x="752" y="485"/>
                </a:cubicBezTo>
                <a:cubicBezTo>
                  <a:pt x="741" y="512"/>
                  <a:pt x="730" y="539"/>
                  <a:pt x="718" y="566"/>
                </a:cubicBezTo>
                <a:cubicBezTo>
                  <a:pt x="714" y="575"/>
                  <a:pt x="716" y="582"/>
                  <a:pt x="721" y="590"/>
                </a:cubicBezTo>
                <a:cubicBezTo>
                  <a:pt x="735" y="613"/>
                  <a:pt x="748" y="636"/>
                  <a:pt x="761" y="659"/>
                </a:cubicBezTo>
                <a:cubicBezTo>
                  <a:pt x="763" y="663"/>
                  <a:pt x="761" y="669"/>
                  <a:pt x="761" y="674"/>
                </a:cubicBezTo>
                <a:cubicBezTo>
                  <a:pt x="757" y="671"/>
                  <a:pt x="752" y="670"/>
                  <a:pt x="749" y="666"/>
                </a:cubicBezTo>
                <a:cubicBezTo>
                  <a:pt x="734" y="641"/>
                  <a:pt x="719" y="615"/>
                  <a:pt x="704" y="589"/>
                </a:cubicBezTo>
                <a:cubicBezTo>
                  <a:pt x="699" y="580"/>
                  <a:pt x="692" y="577"/>
                  <a:pt x="683" y="579"/>
                </a:cubicBezTo>
                <a:cubicBezTo>
                  <a:pt x="669" y="582"/>
                  <a:pt x="655" y="585"/>
                  <a:pt x="642" y="590"/>
                </a:cubicBezTo>
                <a:cubicBezTo>
                  <a:pt x="572" y="616"/>
                  <a:pt x="490" y="585"/>
                  <a:pt x="439" y="535"/>
                </a:cubicBezTo>
                <a:cubicBezTo>
                  <a:pt x="444" y="533"/>
                  <a:pt x="449" y="531"/>
                  <a:pt x="453" y="529"/>
                </a:cubicBezTo>
                <a:cubicBezTo>
                  <a:pt x="500" y="519"/>
                  <a:pt x="545" y="526"/>
                  <a:pt x="590" y="540"/>
                </a:cubicBezTo>
                <a:cubicBezTo>
                  <a:pt x="617" y="548"/>
                  <a:pt x="644" y="557"/>
                  <a:pt x="671" y="565"/>
                </a:cubicBezTo>
                <a:cubicBezTo>
                  <a:pt x="676" y="566"/>
                  <a:pt x="680" y="566"/>
                  <a:pt x="685" y="567"/>
                </a:cubicBezTo>
                <a:cubicBezTo>
                  <a:pt x="685" y="565"/>
                  <a:pt x="686" y="564"/>
                  <a:pt x="686" y="563"/>
                </a:cubicBezTo>
                <a:cubicBezTo>
                  <a:pt x="661" y="531"/>
                  <a:pt x="639" y="495"/>
                  <a:pt x="610" y="467"/>
                </a:cubicBezTo>
                <a:cubicBezTo>
                  <a:pt x="578" y="436"/>
                  <a:pt x="536" y="431"/>
                  <a:pt x="493" y="442"/>
                </a:cubicBezTo>
                <a:cubicBezTo>
                  <a:pt x="432" y="456"/>
                  <a:pt x="371" y="445"/>
                  <a:pt x="310" y="434"/>
                </a:cubicBezTo>
                <a:cubicBezTo>
                  <a:pt x="309" y="434"/>
                  <a:pt x="308" y="432"/>
                  <a:pt x="306" y="430"/>
                </a:cubicBezTo>
                <a:cubicBezTo>
                  <a:pt x="310" y="428"/>
                  <a:pt x="313" y="427"/>
                  <a:pt x="316" y="426"/>
                </a:cubicBezTo>
                <a:cubicBezTo>
                  <a:pt x="330" y="420"/>
                  <a:pt x="346" y="417"/>
                  <a:pt x="360" y="410"/>
                </a:cubicBezTo>
                <a:cubicBezTo>
                  <a:pt x="415" y="380"/>
                  <a:pt x="471" y="382"/>
                  <a:pt x="527" y="407"/>
                </a:cubicBezTo>
                <a:cubicBezTo>
                  <a:pt x="543" y="414"/>
                  <a:pt x="558" y="422"/>
                  <a:pt x="575" y="428"/>
                </a:cubicBezTo>
                <a:cubicBezTo>
                  <a:pt x="572" y="424"/>
                  <a:pt x="570" y="421"/>
                  <a:pt x="566" y="418"/>
                </a:cubicBezTo>
                <a:cubicBezTo>
                  <a:pt x="526" y="383"/>
                  <a:pt x="486" y="348"/>
                  <a:pt x="446" y="312"/>
                </a:cubicBezTo>
                <a:cubicBezTo>
                  <a:pt x="426" y="294"/>
                  <a:pt x="402" y="291"/>
                  <a:pt x="379" y="298"/>
                </a:cubicBezTo>
                <a:cubicBezTo>
                  <a:pt x="351" y="305"/>
                  <a:pt x="324" y="317"/>
                  <a:pt x="298" y="328"/>
                </a:cubicBezTo>
                <a:cubicBezTo>
                  <a:pt x="262" y="344"/>
                  <a:pt x="226" y="352"/>
                  <a:pt x="187" y="350"/>
                </a:cubicBezTo>
                <a:cubicBezTo>
                  <a:pt x="182" y="350"/>
                  <a:pt x="178" y="349"/>
                  <a:pt x="172" y="346"/>
                </a:cubicBezTo>
                <a:cubicBezTo>
                  <a:pt x="203" y="319"/>
                  <a:pt x="228" y="286"/>
                  <a:pt x="268" y="272"/>
                </a:cubicBezTo>
                <a:cubicBezTo>
                  <a:pt x="307" y="259"/>
                  <a:pt x="347" y="265"/>
                  <a:pt x="386" y="273"/>
                </a:cubicBezTo>
                <a:cubicBezTo>
                  <a:pt x="386" y="272"/>
                  <a:pt x="387" y="271"/>
                  <a:pt x="387" y="270"/>
                </a:cubicBezTo>
                <a:cubicBezTo>
                  <a:pt x="367" y="258"/>
                  <a:pt x="347" y="245"/>
                  <a:pt x="326" y="233"/>
                </a:cubicBezTo>
                <a:cubicBezTo>
                  <a:pt x="311" y="225"/>
                  <a:pt x="295" y="217"/>
                  <a:pt x="280" y="208"/>
                </a:cubicBezTo>
                <a:cubicBezTo>
                  <a:pt x="256" y="194"/>
                  <a:pt x="233" y="197"/>
                  <a:pt x="210" y="209"/>
                </a:cubicBezTo>
                <a:cubicBezTo>
                  <a:pt x="200" y="215"/>
                  <a:pt x="189" y="221"/>
                  <a:pt x="181" y="229"/>
                </a:cubicBezTo>
                <a:cubicBezTo>
                  <a:pt x="129" y="276"/>
                  <a:pt x="67" y="291"/>
                  <a:pt x="0" y="293"/>
                </a:cubicBezTo>
                <a:cubicBezTo>
                  <a:pt x="0" y="291"/>
                  <a:pt x="0" y="288"/>
                  <a:pt x="0" y="28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7" name="Shape 137"/>
        <p:cNvGrpSpPr/>
        <p:nvPr/>
      </p:nvGrpSpPr>
      <p:grpSpPr>
        <a:xfrm>
          <a:off x="0" y="0"/>
          <a:ext cx="0" cy="0"/>
          <a:chOff x="0" y="0"/>
          <a:chExt cx="0" cy="0"/>
        </a:xfrm>
      </p:grpSpPr>
      <p:pic>
        <p:nvPicPr>
          <p:cNvPr id="138" name="Google Shape;138;p66"/>
          <p:cNvPicPr preferRelativeResize="0"/>
          <p:nvPr/>
        </p:nvPicPr>
        <p:blipFill rotWithShape="1">
          <a:blip r:embed="rId2">
            <a:alphaModFix amt="37000"/>
          </a:blip>
          <a:srcRect b="0" l="0" r="0" t="0"/>
          <a:stretch/>
        </p:blipFill>
        <p:spPr>
          <a:xfrm>
            <a:off x="-1" y="-1"/>
            <a:ext cx="9144003" cy="5143501"/>
          </a:xfrm>
          <a:prstGeom prst="rect">
            <a:avLst/>
          </a:prstGeom>
          <a:noFill/>
          <a:ln>
            <a:noFill/>
          </a:ln>
        </p:spPr>
      </p:pic>
      <p:sp>
        <p:nvSpPr>
          <p:cNvPr id="139" name="Google Shape;139;p66"/>
          <p:cNvSpPr txBox="1"/>
          <p:nvPr>
            <p:ph type="title"/>
          </p:nvPr>
        </p:nvSpPr>
        <p:spPr>
          <a:xfrm>
            <a:off x="713225" y="539500"/>
            <a:ext cx="4081500" cy="1289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sz="4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40" name="Google Shape;140;p66"/>
          <p:cNvSpPr txBox="1"/>
          <p:nvPr>
            <p:ph idx="1" type="subTitle"/>
          </p:nvPr>
        </p:nvSpPr>
        <p:spPr>
          <a:xfrm>
            <a:off x="713225" y="1901800"/>
            <a:ext cx="4081500" cy="2478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dk2"/>
              </a:buClr>
              <a:buSzPts val="1400"/>
              <a:buFont typeface="Montserrat"/>
              <a:buChar char="●"/>
              <a:defRPr sz="1600"/>
            </a:lvl1pPr>
            <a:lvl2pPr lvl="1" algn="ctr">
              <a:lnSpc>
                <a:spcPct val="115000"/>
              </a:lnSpc>
              <a:spcBef>
                <a:spcPts val="0"/>
              </a:spcBef>
              <a:spcAft>
                <a:spcPts val="0"/>
              </a:spcAft>
              <a:buClr>
                <a:schemeClr val="dk2"/>
              </a:buClr>
              <a:buSzPts val="1400"/>
              <a:buFont typeface="Montserrat"/>
              <a:buChar char="○"/>
              <a:defRPr/>
            </a:lvl2pPr>
            <a:lvl3pPr lvl="2" algn="ctr">
              <a:lnSpc>
                <a:spcPct val="115000"/>
              </a:lnSpc>
              <a:spcBef>
                <a:spcPts val="0"/>
              </a:spcBef>
              <a:spcAft>
                <a:spcPts val="0"/>
              </a:spcAft>
              <a:buClr>
                <a:schemeClr val="dk2"/>
              </a:buClr>
              <a:buSzPts val="1400"/>
              <a:buFont typeface="Montserrat"/>
              <a:buChar char="■"/>
              <a:defRPr/>
            </a:lvl3pPr>
            <a:lvl4pPr lvl="3" algn="ctr">
              <a:lnSpc>
                <a:spcPct val="115000"/>
              </a:lnSpc>
              <a:spcBef>
                <a:spcPts val="0"/>
              </a:spcBef>
              <a:spcAft>
                <a:spcPts val="0"/>
              </a:spcAft>
              <a:buClr>
                <a:schemeClr val="dk2"/>
              </a:buClr>
              <a:buSzPts val="1400"/>
              <a:buFont typeface="Montserrat"/>
              <a:buChar char="●"/>
              <a:defRPr/>
            </a:lvl4pPr>
            <a:lvl5pPr lvl="4" algn="ctr">
              <a:lnSpc>
                <a:spcPct val="115000"/>
              </a:lnSpc>
              <a:spcBef>
                <a:spcPts val="0"/>
              </a:spcBef>
              <a:spcAft>
                <a:spcPts val="0"/>
              </a:spcAft>
              <a:buClr>
                <a:schemeClr val="dk2"/>
              </a:buClr>
              <a:buSzPts val="1400"/>
              <a:buFont typeface="Montserrat"/>
              <a:buChar char="○"/>
              <a:defRPr/>
            </a:lvl5pPr>
            <a:lvl6pPr lvl="5" algn="ctr">
              <a:lnSpc>
                <a:spcPct val="115000"/>
              </a:lnSpc>
              <a:spcBef>
                <a:spcPts val="0"/>
              </a:spcBef>
              <a:spcAft>
                <a:spcPts val="0"/>
              </a:spcAft>
              <a:buClr>
                <a:schemeClr val="dk2"/>
              </a:buClr>
              <a:buSzPts val="1400"/>
              <a:buFont typeface="Montserrat"/>
              <a:buChar char="■"/>
              <a:defRPr/>
            </a:lvl6pPr>
            <a:lvl7pPr lvl="6" algn="ctr">
              <a:lnSpc>
                <a:spcPct val="115000"/>
              </a:lnSpc>
              <a:spcBef>
                <a:spcPts val="0"/>
              </a:spcBef>
              <a:spcAft>
                <a:spcPts val="0"/>
              </a:spcAft>
              <a:buClr>
                <a:schemeClr val="dk2"/>
              </a:buClr>
              <a:buSzPts val="1400"/>
              <a:buFont typeface="Montserrat"/>
              <a:buChar char="●"/>
              <a:defRPr/>
            </a:lvl7pPr>
            <a:lvl8pPr lvl="7" algn="ctr">
              <a:lnSpc>
                <a:spcPct val="115000"/>
              </a:lnSpc>
              <a:spcBef>
                <a:spcPts val="0"/>
              </a:spcBef>
              <a:spcAft>
                <a:spcPts val="0"/>
              </a:spcAft>
              <a:buClr>
                <a:schemeClr val="dk2"/>
              </a:buClr>
              <a:buSzPts val="1400"/>
              <a:buFont typeface="Montserrat"/>
              <a:buChar char="○"/>
              <a:defRPr/>
            </a:lvl8pPr>
            <a:lvl9pPr lvl="8" algn="ctr">
              <a:lnSpc>
                <a:spcPct val="115000"/>
              </a:lnSpc>
              <a:spcBef>
                <a:spcPts val="0"/>
              </a:spcBef>
              <a:spcAft>
                <a:spcPts val="0"/>
              </a:spcAft>
              <a:buClr>
                <a:schemeClr val="dk2"/>
              </a:buClr>
              <a:buSzPts val="1400"/>
              <a:buFont typeface="Montserrat"/>
              <a:buChar char="■"/>
              <a:defRPr/>
            </a:lvl9pPr>
          </a:lstStyle>
          <a:p/>
        </p:txBody>
      </p:sp>
      <p:sp>
        <p:nvSpPr>
          <p:cNvPr id="141" name="Google Shape;141;p66"/>
          <p:cNvSpPr/>
          <p:nvPr>
            <p:ph idx="2" type="pic"/>
          </p:nvPr>
        </p:nvSpPr>
        <p:spPr>
          <a:xfrm flipH="1" rot="185317">
            <a:off x="5510654" y="874106"/>
            <a:ext cx="2644742" cy="3395235"/>
          </a:xfrm>
          <a:prstGeom prst="rect">
            <a:avLst/>
          </a:prstGeom>
          <a:noFill/>
          <a:ln cap="flat" cmpd="sng" w="114300">
            <a:solidFill>
              <a:schemeClr val="accent1"/>
            </a:solidFill>
            <a:prstDash val="solid"/>
            <a:round/>
            <a:headEnd len="sm" w="sm" type="none"/>
            <a:tailEnd len="sm" w="sm" type="none"/>
          </a:ln>
          <a:effectLst>
            <a:outerShdw blurRad="57150" rotWithShape="0" algn="bl" dir="5400000" dist="19050">
              <a:srgbClr val="000000">
                <a:alpha val="47843"/>
              </a:srgbClr>
            </a:outerShdw>
          </a:effectLst>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13" name="Shape 13"/>
        <p:cNvGrpSpPr/>
        <p:nvPr/>
      </p:nvGrpSpPr>
      <p:grpSpPr>
        <a:xfrm>
          <a:off x="0" y="0"/>
          <a:ext cx="0" cy="0"/>
          <a:chOff x="0" y="0"/>
          <a:chExt cx="0" cy="0"/>
        </a:xfrm>
      </p:grpSpPr>
      <p:pic>
        <p:nvPicPr>
          <p:cNvPr id="14" name="Google Shape;14;p49"/>
          <p:cNvPicPr preferRelativeResize="0"/>
          <p:nvPr/>
        </p:nvPicPr>
        <p:blipFill rotWithShape="1">
          <a:blip r:embed="rId2">
            <a:alphaModFix amt="37000"/>
          </a:blip>
          <a:srcRect b="0" l="0" r="0" t="0"/>
          <a:stretch/>
        </p:blipFill>
        <p:spPr>
          <a:xfrm>
            <a:off x="-1" y="-1"/>
            <a:ext cx="9144003" cy="5143501"/>
          </a:xfrm>
          <a:prstGeom prst="rect">
            <a:avLst/>
          </a:prstGeom>
          <a:noFill/>
          <a:ln>
            <a:noFill/>
          </a:ln>
        </p:spPr>
      </p:pic>
      <p:sp>
        <p:nvSpPr>
          <p:cNvPr id="15" name="Google Shape;15;p49"/>
          <p:cNvSpPr/>
          <p:nvPr/>
        </p:nvSpPr>
        <p:spPr>
          <a:xfrm>
            <a:off x="8025641" y="177059"/>
            <a:ext cx="907610" cy="792083"/>
          </a:xfrm>
          <a:custGeom>
            <a:rect b="b" l="l" r="r" t="t"/>
            <a:pathLst>
              <a:path extrusionOk="0" h="674" w="771">
                <a:moveTo>
                  <a:pt x="0" y="285"/>
                </a:moveTo>
                <a:cubicBezTo>
                  <a:pt x="17" y="274"/>
                  <a:pt x="35" y="264"/>
                  <a:pt x="50" y="250"/>
                </a:cubicBezTo>
                <a:cubicBezTo>
                  <a:pt x="83" y="222"/>
                  <a:pt x="119" y="199"/>
                  <a:pt x="161" y="190"/>
                </a:cubicBezTo>
                <a:cubicBezTo>
                  <a:pt x="180" y="187"/>
                  <a:pt x="199" y="185"/>
                  <a:pt x="223" y="182"/>
                </a:cubicBezTo>
                <a:cubicBezTo>
                  <a:pt x="209" y="177"/>
                  <a:pt x="199" y="172"/>
                  <a:pt x="188" y="168"/>
                </a:cubicBezTo>
                <a:cubicBezTo>
                  <a:pt x="175" y="163"/>
                  <a:pt x="162" y="159"/>
                  <a:pt x="150" y="153"/>
                </a:cubicBezTo>
                <a:cubicBezTo>
                  <a:pt x="145" y="151"/>
                  <a:pt x="141" y="145"/>
                  <a:pt x="137" y="141"/>
                </a:cubicBezTo>
                <a:cubicBezTo>
                  <a:pt x="143" y="141"/>
                  <a:pt x="149" y="139"/>
                  <a:pt x="154" y="141"/>
                </a:cubicBezTo>
                <a:cubicBezTo>
                  <a:pt x="184" y="152"/>
                  <a:pt x="213" y="164"/>
                  <a:pt x="243" y="176"/>
                </a:cubicBezTo>
                <a:cubicBezTo>
                  <a:pt x="249" y="178"/>
                  <a:pt x="254" y="181"/>
                  <a:pt x="261" y="182"/>
                </a:cubicBezTo>
                <a:cubicBezTo>
                  <a:pt x="214" y="131"/>
                  <a:pt x="209" y="65"/>
                  <a:pt x="194" y="3"/>
                </a:cubicBezTo>
                <a:cubicBezTo>
                  <a:pt x="195" y="2"/>
                  <a:pt x="197" y="1"/>
                  <a:pt x="198" y="0"/>
                </a:cubicBezTo>
                <a:cubicBezTo>
                  <a:pt x="204" y="4"/>
                  <a:pt x="211" y="8"/>
                  <a:pt x="217" y="13"/>
                </a:cubicBezTo>
                <a:cubicBezTo>
                  <a:pt x="250" y="42"/>
                  <a:pt x="268" y="80"/>
                  <a:pt x="280" y="121"/>
                </a:cubicBezTo>
                <a:cubicBezTo>
                  <a:pt x="285" y="140"/>
                  <a:pt x="289" y="159"/>
                  <a:pt x="294" y="178"/>
                </a:cubicBezTo>
                <a:cubicBezTo>
                  <a:pt x="300" y="196"/>
                  <a:pt x="310" y="209"/>
                  <a:pt x="327" y="218"/>
                </a:cubicBezTo>
                <a:cubicBezTo>
                  <a:pt x="360" y="236"/>
                  <a:pt x="391" y="257"/>
                  <a:pt x="424" y="277"/>
                </a:cubicBezTo>
                <a:cubicBezTo>
                  <a:pt x="423" y="274"/>
                  <a:pt x="423" y="272"/>
                  <a:pt x="422" y="271"/>
                </a:cubicBezTo>
                <a:cubicBezTo>
                  <a:pt x="390" y="224"/>
                  <a:pt x="386" y="173"/>
                  <a:pt x="398" y="119"/>
                </a:cubicBezTo>
                <a:cubicBezTo>
                  <a:pt x="403" y="97"/>
                  <a:pt x="405" y="74"/>
                  <a:pt x="409" y="47"/>
                </a:cubicBezTo>
                <a:cubicBezTo>
                  <a:pt x="414" y="53"/>
                  <a:pt x="418" y="57"/>
                  <a:pt x="421" y="61"/>
                </a:cubicBezTo>
                <a:cubicBezTo>
                  <a:pt x="445" y="98"/>
                  <a:pt x="454" y="139"/>
                  <a:pt x="459" y="182"/>
                </a:cubicBezTo>
                <a:cubicBezTo>
                  <a:pt x="464" y="224"/>
                  <a:pt x="468" y="265"/>
                  <a:pt x="473" y="307"/>
                </a:cubicBezTo>
                <a:cubicBezTo>
                  <a:pt x="474" y="311"/>
                  <a:pt x="476" y="317"/>
                  <a:pt x="479" y="319"/>
                </a:cubicBezTo>
                <a:cubicBezTo>
                  <a:pt x="507" y="345"/>
                  <a:pt x="536" y="370"/>
                  <a:pt x="565" y="396"/>
                </a:cubicBezTo>
                <a:cubicBezTo>
                  <a:pt x="566" y="396"/>
                  <a:pt x="567" y="397"/>
                  <a:pt x="567" y="397"/>
                </a:cubicBezTo>
                <a:cubicBezTo>
                  <a:pt x="564" y="373"/>
                  <a:pt x="560" y="350"/>
                  <a:pt x="559" y="326"/>
                </a:cubicBezTo>
                <a:cubicBezTo>
                  <a:pt x="558" y="312"/>
                  <a:pt x="560" y="296"/>
                  <a:pt x="564" y="283"/>
                </a:cubicBezTo>
                <a:cubicBezTo>
                  <a:pt x="577" y="244"/>
                  <a:pt x="590" y="205"/>
                  <a:pt x="604" y="166"/>
                </a:cubicBezTo>
                <a:cubicBezTo>
                  <a:pt x="605" y="168"/>
                  <a:pt x="608" y="172"/>
                  <a:pt x="611" y="176"/>
                </a:cubicBezTo>
                <a:cubicBezTo>
                  <a:pt x="641" y="230"/>
                  <a:pt x="648" y="287"/>
                  <a:pt x="636" y="348"/>
                </a:cubicBezTo>
                <a:cubicBezTo>
                  <a:pt x="631" y="379"/>
                  <a:pt x="628" y="411"/>
                  <a:pt x="624" y="442"/>
                </a:cubicBezTo>
                <a:cubicBezTo>
                  <a:pt x="622" y="453"/>
                  <a:pt x="626" y="462"/>
                  <a:pt x="633" y="470"/>
                </a:cubicBezTo>
                <a:cubicBezTo>
                  <a:pt x="653" y="493"/>
                  <a:pt x="671" y="517"/>
                  <a:pt x="692" y="545"/>
                </a:cubicBezTo>
                <a:cubicBezTo>
                  <a:pt x="692" y="536"/>
                  <a:pt x="692" y="530"/>
                  <a:pt x="692" y="525"/>
                </a:cubicBezTo>
                <a:cubicBezTo>
                  <a:pt x="691" y="475"/>
                  <a:pt x="702" y="428"/>
                  <a:pt x="726" y="384"/>
                </a:cubicBezTo>
                <a:cubicBezTo>
                  <a:pt x="733" y="371"/>
                  <a:pt x="736" y="356"/>
                  <a:pt x="742" y="341"/>
                </a:cubicBezTo>
                <a:cubicBezTo>
                  <a:pt x="743" y="344"/>
                  <a:pt x="745" y="346"/>
                  <a:pt x="746" y="348"/>
                </a:cubicBezTo>
                <a:cubicBezTo>
                  <a:pt x="750" y="361"/>
                  <a:pt x="754" y="374"/>
                  <a:pt x="759" y="387"/>
                </a:cubicBezTo>
                <a:cubicBezTo>
                  <a:pt x="771" y="421"/>
                  <a:pt x="765" y="453"/>
                  <a:pt x="752" y="485"/>
                </a:cubicBezTo>
                <a:cubicBezTo>
                  <a:pt x="741" y="512"/>
                  <a:pt x="730" y="539"/>
                  <a:pt x="718" y="566"/>
                </a:cubicBezTo>
                <a:cubicBezTo>
                  <a:pt x="714" y="575"/>
                  <a:pt x="716" y="582"/>
                  <a:pt x="721" y="590"/>
                </a:cubicBezTo>
                <a:cubicBezTo>
                  <a:pt x="735" y="613"/>
                  <a:pt x="748" y="636"/>
                  <a:pt x="761" y="659"/>
                </a:cubicBezTo>
                <a:cubicBezTo>
                  <a:pt x="763" y="663"/>
                  <a:pt x="761" y="669"/>
                  <a:pt x="761" y="674"/>
                </a:cubicBezTo>
                <a:cubicBezTo>
                  <a:pt x="757" y="671"/>
                  <a:pt x="752" y="670"/>
                  <a:pt x="749" y="666"/>
                </a:cubicBezTo>
                <a:cubicBezTo>
                  <a:pt x="734" y="641"/>
                  <a:pt x="719" y="615"/>
                  <a:pt x="704" y="589"/>
                </a:cubicBezTo>
                <a:cubicBezTo>
                  <a:pt x="699" y="580"/>
                  <a:pt x="692" y="577"/>
                  <a:pt x="683" y="579"/>
                </a:cubicBezTo>
                <a:cubicBezTo>
                  <a:pt x="669" y="582"/>
                  <a:pt x="655" y="585"/>
                  <a:pt x="642" y="590"/>
                </a:cubicBezTo>
                <a:cubicBezTo>
                  <a:pt x="572" y="616"/>
                  <a:pt x="490" y="585"/>
                  <a:pt x="439" y="535"/>
                </a:cubicBezTo>
                <a:cubicBezTo>
                  <a:pt x="444" y="533"/>
                  <a:pt x="449" y="531"/>
                  <a:pt x="453" y="529"/>
                </a:cubicBezTo>
                <a:cubicBezTo>
                  <a:pt x="500" y="519"/>
                  <a:pt x="545" y="526"/>
                  <a:pt x="590" y="540"/>
                </a:cubicBezTo>
                <a:cubicBezTo>
                  <a:pt x="617" y="548"/>
                  <a:pt x="644" y="557"/>
                  <a:pt x="671" y="565"/>
                </a:cubicBezTo>
                <a:cubicBezTo>
                  <a:pt x="676" y="566"/>
                  <a:pt x="680" y="566"/>
                  <a:pt x="685" y="567"/>
                </a:cubicBezTo>
                <a:cubicBezTo>
                  <a:pt x="685" y="565"/>
                  <a:pt x="686" y="564"/>
                  <a:pt x="686" y="563"/>
                </a:cubicBezTo>
                <a:cubicBezTo>
                  <a:pt x="661" y="531"/>
                  <a:pt x="639" y="495"/>
                  <a:pt x="610" y="467"/>
                </a:cubicBezTo>
                <a:cubicBezTo>
                  <a:pt x="578" y="436"/>
                  <a:pt x="536" y="431"/>
                  <a:pt x="493" y="442"/>
                </a:cubicBezTo>
                <a:cubicBezTo>
                  <a:pt x="432" y="456"/>
                  <a:pt x="371" y="445"/>
                  <a:pt x="310" y="434"/>
                </a:cubicBezTo>
                <a:cubicBezTo>
                  <a:pt x="309" y="434"/>
                  <a:pt x="308" y="432"/>
                  <a:pt x="306" y="430"/>
                </a:cubicBezTo>
                <a:cubicBezTo>
                  <a:pt x="310" y="428"/>
                  <a:pt x="313" y="427"/>
                  <a:pt x="316" y="426"/>
                </a:cubicBezTo>
                <a:cubicBezTo>
                  <a:pt x="330" y="420"/>
                  <a:pt x="346" y="417"/>
                  <a:pt x="360" y="410"/>
                </a:cubicBezTo>
                <a:cubicBezTo>
                  <a:pt x="415" y="380"/>
                  <a:pt x="471" y="382"/>
                  <a:pt x="527" y="407"/>
                </a:cubicBezTo>
                <a:cubicBezTo>
                  <a:pt x="543" y="414"/>
                  <a:pt x="558" y="422"/>
                  <a:pt x="575" y="428"/>
                </a:cubicBezTo>
                <a:cubicBezTo>
                  <a:pt x="572" y="424"/>
                  <a:pt x="570" y="421"/>
                  <a:pt x="566" y="418"/>
                </a:cubicBezTo>
                <a:cubicBezTo>
                  <a:pt x="526" y="383"/>
                  <a:pt x="486" y="348"/>
                  <a:pt x="446" y="312"/>
                </a:cubicBezTo>
                <a:cubicBezTo>
                  <a:pt x="426" y="294"/>
                  <a:pt x="402" y="291"/>
                  <a:pt x="379" y="298"/>
                </a:cubicBezTo>
                <a:cubicBezTo>
                  <a:pt x="351" y="305"/>
                  <a:pt x="324" y="317"/>
                  <a:pt x="298" y="328"/>
                </a:cubicBezTo>
                <a:cubicBezTo>
                  <a:pt x="262" y="344"/>
                  <a:pt x="226" y="352"/>
                  <a:pt x="187" y="350"/>
                </a:cubicBezTo>
                <a:cubicBezTo>
                  <a:pt x="182" y="350"/>
                  <a:pt x="178" y="349"/>
                  <a:pt x="172" y="346"/>
                </a:cubicBezTo>
                <a:cubicBezTo>
                  <a:pt x="203" y="319"/>
                  <a:pt x="228" y="286"/>
                  <a:pt x="268" y="272"/>
                </a:cubicBezTo>
                <a:cubicBezTo>
                  <a:pt x="307" y="259"/>
                  <a:pt x="347" y="265"/>
                  <a:pt x="386" y="273"/>
                </a:cubicBezTo>
                <a:cubicBezTo>
                  <a:pt x="386" y="272"/>
                  <a:pt x="387" y="271"/>
                  <a:pt x="387" y="270"/>
                </a:cubicBezTo>
                <a:cubicBezTo>
                  <a:pt x="367" y="258"/>
                  <a:pt x="347" y="245"/>
                  <a:pt x="326" y="233"/>
                </a:cubicBezTo>
                <a:cubicBezTo>
                  <a:pt x="311" y="225"/>
                  <a:pt x="295" y="217"/>
                  <a:pt x="280" y="208"/>
                </a:cubicBezTo>
                <a:cubicBezTo>
                  <a:pt x="256" y="194"/>
                  <a:pt x="233" y="197"/>
                  <a:pt x="210" y="209"/>
                </a:cubicBezTo>
                <a:cubicBezTo>
                  <a:pt x="200" y="215"/>
                  <a:pt x="189" y="221"/>
                  <a:pt x="181" y="229"/>
                </a:cubicBezTo>
                <a:cubicBezTo>
                  <a:pt x="129" y="276"/>
                  <a:pt x="67" y="291"/>
                  <a:pt x="0" y="293"/>
                </a:cubicBezTo>
                <a:cubicBezTo>
                  <a:pt x="0" y="291"/>
                  <a:pt x="0" y="288"/>
                  <a:pt x="0" y="28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 name="Google Shape;16;p4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solidFill>
                  <a:schemeClr val="dk2"/>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42" name="Shape 142"/>
        <p:cNvGrpSpPr/>
        <p:nvPr/>
      </p:nvGrpSpPr>
      <p:grpSpPr>
        <a:xfrm>
          <a:off x="0" y="0"/>
          <a:ext cx="0" cy="0"/>
          <a:chOff x="0" y="0"/>
          <a:chExt cx="0" cy="0"/>
        </a:xfrm>
      </p:grpSpPr>
      <p:pic>
        <p:nvPicPr>
          <p:cNvPr id="143" name="Google Shape;143;p67"/>
          <p:cNvPicPr preferRelativeResize="0"/>
          <p:nvPr/>
        </p:nvPicPr>
        <p:blipFill rotWithShape="1">
          <a:blip r:embed="rId2">
            <a:alphaModFix amt="37000"/>
          </a:blip>
          <a:srcRect b="0" l="0" r="0" t="0"/>
          <a:stretch/>
        </p:blipFill>
        <p:spPr>
          <a:xfrm>
            <a:off x="-1" y="-1"/>
            <a:ext cx="9144003" cy="5143501"/>
          </a:xfrm>
          <a:prstGeom prst="rect">
            <a:avLst/>
          </a:prstGeom>
          <a:noFill/>
          <a:ln>
            <a:noFill/>
          </a:ln>
        </p:spPr>
      </p:pic>
      <p:sp>
        <p:nvSpPr>
          <p:cNvPr id="144" name="Google Shape;144;p67"/>
          <p:cNvSpPr txBox="1"/>
          <p:nvPr>
            <p:ph type="title"/>
          </p:nvPr>
        </p:nvSpPr>
        <p:spPr>
          <a:xfrm>
            <a:off x="715350" y="540000"/>
            <a:ext cx="5579700" cy="105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sz="7200"/>
            </a:lvl1pPr>
            <a:lvl2pPr lvl="1" algn="l">
              <a:lnSpc>
                <a:spcPct val="115000"/>
              </a:lnSpc>
              <a:spcBef>
                <a:spcPts val="0"/>
              </a:spcBef>
              <a:spcAft>
                <a:spcPts val="0"/>
              </a:spcAft>
              <a:buSzPts val="3500"/>
              <a:buNone/>
              <a:defRPr/>
            </a:lvl2pPr>
            <a:lvl3pPr lvl="2" algn="l">
              <a:lnSpc>
                <a:spcPct val="115000"/>
              </a:lnSpc>
              <a:spcBef>
                <a:spcPts val="0"/>
              </a:spcBef>
              <a:spcAft>
                <a:spcPts val="0"/>
              </a:spcAft>
              <a:buSzPts val="3500"/>
              <a:buNone/>
              <a:defRPr/>
            </a:lvl3pPr>
            <a:lvl4pPr lvl="3" algn="l">
              <a:lnSpc>
                <a:spcPct val="115000"/>
              </a:lnSpc>
              <a:spcBef>
                <a:spcPts val="0"/>
              </a:spcBef>
              <a:spcAft>
                <a:spcPts val="0"/>
              </a:spcAft>
              <a:buSzPts val="3500"/>
              <a:buNone/>
              <a:defRPr/>
            </a:lvl4pPr>
            <a:lvl5pPr lvl="4" algn="l">
              <a:lnSpc>
                <a:spcPct val="115000"/>
              </a:lnSpc>
              <a:spcBef>
                <a:spcPts val="0"/>
              </a:spcBef>
              <a:spcAft>
                <a:spcPts val="0"/>
              </a:spcAft>
              <a:buSzPts val="3500"/>
              <a:buNone/>
              <a:defRPr/>
            </a:lvl5pPr>
            <a:lvl6pPr lvl="5" algn="l">
              <a:lnSpc>
                <a:spcPct val="115000"/>
              </a:lnSpc>
              <a:spcBef>
                <a:spcPts val="0"/>
              </a:spcBef>
              <a:spcAft>
                <a:spcPts val="0"/>
              </a:spcAft>
              <a:buSzPts val="3500"/>
              <a:buNone/>
              <a:defRPr/>
            </a:lvl6pPr>
            <a:lvl7pPr lvl="6" algn="l">
              <a:lnSpc>
                <a:spcPct val="115000"/>
              </a:lnSpc>
              <a:spcBef>
                <a:spcPts val="0"/>
              </a:spcBef>
              <a:spcAft>
                <a:spcPts val="0"/>
              </a:spcAft>
              <a:buSzPts val="3500"/>
              <a:buNone/>
              <a:defRPr/>
            </a:lvl7pPr>
            <a:lvl8pPr lvl="7" algn="l">
              <a:lnSpc>
                <a:spcPct val="115000"/>
              </a:lnSpc>
              <a:spcBef>
                <a:spcPts val="0"/>
              </a:spcBef>
              <a:spcAft>
                <a:spcPts val="0"/>
              </a:spcAft>
              <a:buSzPts val="3500"/>
              <a:buNone/>
              <a:defRPr/>
            </a:lvl8pPr>
            <a:lvl9pPr lvl="8" algn="l">
              <a:lnSpc>
                <a:spcPct val="115000"/>
              </a:lnSpc>
              <a:spcBef>
                <a:spcPts val="0"/>
              </a:spcBef>
              <a:spcAft>
                <a:spcPts val="0"/>
              </a:spcAft>
              <a:buSzPts val="3500"/>
              <a:buNone/>
              <a:defRPr/>
            </a:lvl9pPr>
          </a:lstStyle>
          <a:p/>
        </p:txBody>
      </p:sp>
      <p:sp>
        <p:nvSpPr>
          <p:cNvPr id="145" name="Google Shape;145;p67"/>
          <p:cNvSpPr txBox="1"/>
          <p:nvPr>
            <p:ph idx="1" type="subTitle"/>
          </p:nvPr>
        </p:nvSpPr>
        <p:spPr>
          <a:xfrm>
            <a:off x="715350" y="1841450"/>
            <a:ext cx="4448100" cy="10587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46" name="Google Shape;146;p67"/>
          <p:cNvSpPr txBox="1"/>
          <p:nvPr/>
        </p:nvSpPr>
        <p:spPr>
          <a:xfrm>
            <a:off x="715350" y="3611950"/>
            <a:ext cx="4164300" cy="556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chemeClr val="dk1"/>
                </a:solidFill>
                <a:latin typeface="Lato"/>
                <a:ea typeface="Lato"/>
                <a:cs typeface="Lato"/>
                <a:sym typeface="Lato"/>
              </a:rPr>
              <a:t>CREDITS:</a:t>
            </a:r>
            <a:r>
              <a:rPr b="0" i="0" lang="en" sz="1000" u="none" cap="none" strike="noStrike">
                <a:solidFill>
                  <a:schemeClr val="dk1"/>
                </a:solidFill>
                <a:latin typeface="Lato"/>
                <a:ea typeface="Lato"/>
                <a:cs typeface="Lato"/>
                <a:sym typeface="Lato"/>
              </a:rPr>
              <a:t> This presentation template was created by </a:t>
            </a:r>
            <a:r>
              <a:rPr b="1" i="0" lang="en" sz="1000" u="sng" cap="none" strike="noStrike">
                <a:solidFill>
                  <a:schemeClr val="hlink"/>
                </a:solidFill>
                <a:latin typeface="Lato"/>
                <a:ea typeface="Lato"/>
                <a:cs typeface="Lato"/>
                <a:sym typeface="Lato"/>
                <a:hlinkClick r:id="rId3"/>
              </a:rPr>
              <a:t>Slidesgo</a:t>
            </a:r>
            <a:r>
              <a:rPr b="0" i="0" lang="en" sz="1000" u="none" cap="none" strike="noStrike">
                <a:solidFill>
                  <a:schemeClr val="dk1"/>
                </a:solidFill>
                <a:latin typeface="Lato"/>
                <a:ea typeface="Lato"/>
                <a:cs typeface="Lato"/>
                <a:sym typeface="Lato"/>
              </a:rPr>
              <a:t>, and includes icons by </a:t>
            </a:r>
            <a:r>
              <a:rPr b="1" i="0" lang="en" sz="1000" u="sng" cap="none" strike="noStrike">
                <a:solidFill>
                  <a:schemeClr val="dk1"/>
                </a:solidFill>
                <a:latin typeface="Lato"/>
                <a:ea typeface="Lato"/>
                <a:cs typeface="Lato"/>
                <a:sym typeface="Lato"/>
                <a:hlinkClick r:id="rId4">
                  <a:extLst>
                    <a:ext uri="{A12FA001-AC4F-418D-AE19-62706E023703}">
                      <ahyp:hlinkClr val="tx"/>
                    </a:ext>
                  </a:extLst>
                </a:hlinkClick>
              </a:rPr>
              <a:t>Flaticon</a:t>
            </a:r>
            <a:r>
              <a:rPr b="0" i="0" lang="en" sz="1000" u="none" cap="none" strike="noStrike">
                <a:solidFill>
                  <a:schemeClr val="dk1"/>
                </a:solidFill>
                <a:latin typeface="Lato"/>
                <a:ea typeface="Lato"/>
                <a:cs typeface="Lato"/>
                <a:sym typeface="Lato"/>
              </a:rPr>
              <a:t>, and infographics &amp; images by </a:t>
            </a:r>
            <a:r>
              <a:rPr b="1" i="0" lang="en" sz="1000" u="sng" cap="none" strike="noStrike">
                <a:solidFill>
                  <a:schemeClr val="dk1"/>
                </a:solidFill>
                <a:latin typeface="Lato"/>
                <a:ea typeface="Lato"/>
                <a:cs typeface="Lato"/>
                <a:sym typeface="Lato"/>
                <a:hlinkClick r:id="rId5">
                  <a:extLst>
                    <a:ext uri="{A12FA001-AC4F-418D-AE19-62706E023703}">
                      <ahyp:hlinkClr val="tx"/>
                    </a:ext>
                  </a:extLst>
                </a:hlinkClick>
              </a:rPr>
              <a:t>Freepik</a:t>
            </a:r>
            <a:r>
              <a:rPr b="0" i="0" lang="en" sz="1000" u="sng" cap="none" strike="noStrike">
                <a:solidFill>
                  <a:schemeClr val="dk1"/>
                </a:solidFill>
                <a:latin typeface="Lato"/>
                <a:ea typeface="Lato"/>
                <a:cs typeface="Lato"/>
                <a:sym typeface="Lato"/>
              </a:rPr>
              <a:t> </a:t>
            </a:r>
            <a:endParaRPr b="1" i="0" sz="1000" u="sng" cap="none" strike="noStrike">
              <a:solidFill>
                <a:schemeClr val="dk1"/>
              </a:solidFill>
              <a:latin typeface="Lato"/>
              <a:ea typeface="Lato"/>
              <a:cs typeface="Lato"/>
              <a:sym typeface="Lato"/>
            </a:endParaRPr>
          </a:p>
        </p:txBody>
      </p:sp>
      <p:sp>
        <p:nvSpPr>
          <p:cNvPr id="147" name="Google Shape;147;p67"/>
          <p:cNvSpPr/>
          <p:nvPr>
            <p:ph idx="2" type="pic"/>
          </p:nvPr>
        </p:nvSpPr>
        <p:spPr>
          <a:xfrm rot="-185317">
            <a:off x="5510654" y="874106"/>
            <a:ext cx="2644742" cy="3395235"/>
          </a:xfrm>
          <a:prstGeom prst="rect">
            <a:avLst/>
          </a:prstGeom>
          <a:noFill/>
          <a:ln cap="flat" cmpd="sng" w="114300">
            <a:solidFill>
              <a:schemeClr val="accent1"/>
            </a:solidFill>
            <a:prstDash val="solid"/>
            <a:round/>
            <a:headEnd len="sm" w="sm" type="none"/>
            <a:tailEnd len="sm" w="sm" type="none"/>
          </a:ln>
          <a:effectLst>
            <a:outerShdw blurRad="57150" rotWithShape="0" algn="bl" dir="5400000" dist="19050">
              <a:srgbClr val="000000">
                <a:alpha val="47843"/>
              </a:srgbClr>
            </a:outerShdw>
          </a:effectLst>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8" name="Shape 148"/>
        <p:cNvGrpSpPr/>
        <p:nvPr/>
      </p:nvGrpSpPr>
      <p:grpSpPr>
        <a:xfrm>
          <a:off x="0" y="0"/>
          <a:ext cx="0" cy="0"/>
          <a:chOff x="0" y="0"/>
          <a:chExt cx="0" cy="0"/>
        </a:xfrm>
      </p:grpSpPr>
      <p:pic>
        <p:nvPicPr>
          <p:cNvPr id="149" name="Google Shape;149;p68"/>
          <p:cNvPicPr preferRelativeResize="0"/>
          <p:nvPr/>
        </p:nvPicPr>
        <p:blipFill rotWithShape="1">
          <a:blip r:embed="rId2">
            <a:alphaModFix amt="37000"/>
          </a:blip>
          <a:srcRect b="0" l="0" r="0" t="0"/>
          <a:stretch/>
        </p:blipFill>
        <p:spPr>
          <a:xfrm>
            <a:off x="-1" y="-1"/>
            <a:ext cx="9144003" cy="5143501"/>
          </a:xfrm>
          <a:prstGeom prst="rect">
            <a:avLst/>
          </a:prstGeom>
          <a:noFill/>
          <a:ln>
            <a:noFill/>
          </a:ln>
        </p:spPr>
      </p:pic>
      <p:sp>
        <p:nvSpPr>
          <p:cNvPr id="150" name="Google Shape;150;p6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51" name="Google Shape;151;p68"/>
          <p:cNvSpPr txBox="1"/>
          <p:nvPr>
            <p:ph idx="1" type="body"/>
          </p:nvPr>
        </p:nvSpPr>
        <p:spPr>
          <a:xfrm>
            <a:off x="720000" y="1048977"/>
            <a:ext cx="7704000" cy="36045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52" name="Shape 152"/>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53" name="Shape 153"/>
        <p:cNvGrpSpPr/>
        <p:nvPr/>
      </p:nvGrpSpPr>
      <p:grpSpPr>
        <a:xfrm>
          <a:off x="0" y="0"/>
          <a:ext cx="0" cy="0"/>
          <a:chOff x="0" y="0"/>
          <a:chExt cx="0" cy="0"/>
        </a:xfrm>
      </p:grpSpPr>
      <p:pic>
        <p:nvPicPr>
          <p:cNvPr id="154" name="Google Shape;154;p73"/>
          <p:cNvPicPr preferRelativeResize="0"/>
          <p:nvPr/>
        </p:nvPicPr>
        <p:blipFill rotWithShape="1">
          <a:blip r:embed="rId2">
            <a:alphaModFix amt="37000"/>
          </a:blip>
          <a:srcRect b="0" l="0" r="0" t="0"/>
          <a:stretch/>
        </p:blipFill>
        <p:spPr>
          <a:xfrm>
            <a:off x="-1" y="-1"/>
            <a:ext cx="9144003" cy="5143501"/>
          </a:xfrm>
          <a:prstGeom prst="rect">
            <a:avLst/>
          </a:prstGeom>
          <a:noFill/>
          <a:ln>
            <a:noFill/>
          </a:ln>
        </p:spPr>
      </p:pic>
      <p:grpSp>
        <p:nvGrpSpPr>
          <p:cNvPr id="155" name="Google Shape;155;p73"/>
          <p:cNvGrpSpPr/>
          <p:nvPr/>
        </p:nvGrpSpPr>
        <p:grpSpPr>
          <a:xfrm>
            <a:off x="239150" y="283502"/>
            <a:ext cx="8524977" cy="4756498"/>
            <a:chOff x="239150" y="283502"/>
            <a:chExt cx="8524977" cy="4756498"/>
          </a:xfrm>
        </p:grpSpPr>
        <p:sp>
          <p:nvSpPr>
            <p:cNvPr id="156" name="Google Shape;156;p73"/>
            <p:cNvSpPr/>
            <p:nvPr/>
          </p:nvSpPr>
          <p:spPr>
            <a:xfrm>
              <a:off x="8352026" y="283502"/>
              <a:ext cx="412101" cy="592518"/>
            </a:xfrm>
            <a:custGeom>
              <a:rect b="b" l="l" r="r" t="t"/>
              <a:pathLst>
                <a:path extrusionOk="0" h="504" w="350">
                  <a:moveTo>
                    <a:pt x="104" y="219"/>
                  </a:moveTo>
                  <a:cubicBezTo>
                    <a:pt x="111" y="204"/>
                    <a:pt x="117" y="190"/>
                    <a:pt x="124" y="177"/>
                  </a:cubicBezTo>
                  <a:cubicBezTo>
                    <a:pt x="157" y="109"/>
                    <a:pt x="207" y="54"/>
                    <a:pt x="269" y="10"/>
                  </a:cubicBezTo>
                  <a:cubicBezTo>
                    <a:pt x="276" y="5"/>
                    <a:pt x="285" y="0"/>
                    <a:pt x="293" y="0"/>
                  </a:cubicBezTo>
                  <a:cubicBezTo>
                    <a:pt x="305" y="0"/>
                    <a:pt x="313" y="10"/>
                    <a:pt x="312" y="21"/>
                  </a:cubicBezTo>
                  <a:cubicBezTo>
                    <a:pt x="311" y="42"/>
                    <a:pt x="310" y="63"/>
                    <a:pt x="305" y="82"/>
                  </a:cubicBezTo>
                  <a:cubicBezTo>
                    <a:pt x="288" y="147"/>
                    <a:pt x="264" y="210"/>
                    <a:pt x="230" y="268"/>
                  </a:cubicBezTo>
                  <a:cubicBezTo>
                    <a:pt x="229" y="270"/>
                    <a:pt x="229" y="272"/>
                    <a:pt x="227" y="276"/>
                  </a:cubicBezTo>
                  <a:cubicBezTo>
                    <a:pt x="234" y="274"/>
                    <a:pt x="239" y="273"/>
                    <a:pt x="243" y="271"/>
                  </a:cubicBezTo>
                  <a:cubicBezTo>
                    <a:pt x="266" y="262"/>
                    <a:pt x="289" y="253"/>
                    <a:pt x="312" y="245"/>
                  </a:cubicBezTo>
                  <a:cubicBezTo>
                    <a:pt x="331" y="238"/>
                    <a:pt x="340" y="243"/>
                    <a:pt x="345" y="263"/>
                  </a:cubicBezTo>
                  <a:cubicBezTo>
                    <a:pt x="350" y="285"/>
                    <a:pt x="344" y="305"/>
                    <a:pt x="333" y="323"/>
                  </a:cubicBezTo>
                  <a:cubicBezTo>
                    <a:pt x="323" y="339"/>
                    <a:pt x="312" y="354"/>
                    <a:pt x="298" y="367"/>
                  </a:cubicBezTo>
                  <a:cubicBezTo>
                    <a:pt x="248" y="416"/>
                    <a:pt x="190" y="453"/>
                    <a:pt x="130" y="489"/>
                  </a:cubicBezTo>
                  <a:cubicBezTo>
                    <a:pt x="103" y="504"/>
                    <a:pt x="79" y="500"/>
                    <a:pt x="58" y="477"/>
                  </a:cubicBezTo>
                  <a:cubicBezTo>
                    <a:pt x="34" y="451"/>
                    <a:pt x="23" y="418"/>
                    <a:pt x="15" y="384"/>
                  </a:cubicBezTo>
                  <a:cubicBezTo>
                    <a:pt x="0" y="326"/>
                    <a:pt x="1" y="267"/>
                    <a:pt x="21" y="210"/>
                  </a:cubicBezTo>
                  <a:cubicBezTo>
                    <a:pt x="26" y="196"/>
                    <a:pt x="35" y="182"/>
                    <a:pt x="43" y="169"/>
                  </a:cubicBezTo>
                  <a:cubicBezTo>
                    <a:pt x="55" y="153"/>
                    <a:pt x="68" y="153"/>
                    <a:pt x="80" y="170"/>
                  </a:cubicBezTo>
                  <a:cubicBezTo>
                    <a:pt x="87" y="181"/>
                    <a:pt x="91" y="192"/>
                    <a:pt x="97" y="203"/>
                  </a:cubicBezTo>
                  <a:cubicBezTo>
                    <a:pt x="99" y="207"/>
                    <a:pt x="101" y="212"/>
                    <a:pt x="104" y="21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 name="Google Shape;157;p73"/>
            <p:cNvSpPr/>
            <p:nvPr/>
          </p:nvSpPr>
          <p:spPr>
            <a:xfrm>
              <a:off x="239150" y="4030434"/>
              <a:ext cx="601778" cy="1009566"/>
            </a:xfrm>
            <a:custGeom>
              <a:rect b="b" l="l" r="r" t="t"/>
              <a:pathLst>
                <a:path extrusionOk="0" h="859" w="511">
                  <a:moveTo>
                    <a:pt x="144" y="0"/>
                  </a:moveTo>
                  <a:cubicBezTo>
                    <a:pt x="150" y="5"/>
                    <a:pt x="152" y="10"/>
                    <a:pt x="151" y="18"/>
                  </a:cubicBezTo>
                  <a:cubicBezTo>
                    <a:pt x="146" y="61"/>
                    <a:pt x="142" y="104"/>
                    <a:pt x="138" y="147"/>
                  </a:cubicBezTo>
                  <a:cubicBezTo>
                    <a:pt x="137" y="151"/>
                    <a:pt x="138" y="156"/>
                    <a:pt x="141" y="162"/>
                  </a:cubicBezTo>
                  <a:cubicBezTo>
                    <a:pt x="144" y="158"/>
                    <a:pt x="147" y="155"/>
                    <a:pt x="150" y="151"/>
                  </a:cubicBezTo>
                  <a:cubicBezTo>
                    <a:pt x="171" y="123"/>
                    <a:pt x="191" y="95"/>
                    <a:pt x="212" y="67"/>
                  </a:cubicBezTo>
                  <a:cubicBezTo>
                    <a:pt x="215" y="63"/>
                    <a:pt x="222" y="62"/>
                    <a:pt x="226" y="60"/>
                  </a:cubicBezTo>
                  <a:cubicBezTo>
                    <a:pt x="226" y="65"/>
                    <a:pt x="226" y="71"/>
                    <a:pt x="224" y="75"/>
                  </a:cubicBezTo>
                  <a:cubicBezTo>
                    <a:pt x="198" y="111"/>
                    <a:pt x="172" y="146"/>
                    <a:pt x="146" y="181"/>
                  </a:cubicBezTo>
                  <a:cubicBezTo>
                    <a:pt x="142" y="187"/>
                    <a:pt x="140" y="196"/>
                    <a:pt x="140" y="203"/>
                  </a:cubicBezTo>
                  <a:cubicBezTo>
                    <a:pt x="142" y="231"/>
                    <a:pt x="146" y="259"/>
                    <a:pt x="149" y="287"/>
                  </a:cubicBezTo>
                  <a:cubicBezTo>
                    <a:pt x="150" y="288"/>
                    <a:pt x="152" y="288"/>
                    <a:pt x="153" y="288"/>
                  </a:cubicBezTo>
                  <a:cubicBezTo>
                    <a:pt x="155" y="284"/>
                    <a:pt x="158" y="281"/>
                    <a:pt x="160" y="277"/>
                  </a:cubicBezTo>
                  <a:cubicBezTo>
                    <a:pt x="188" y="237"/>
                    <a:pt x="216" y="196"/>
                    <a:pt x="244" y="156"/>
                  </a:cubicBezTo>
                  <a:cubicBezTo>
                    <a:pt x="247" y="153"/>
                    <a:pt x="249" y="149"/>
                    <a:pt x="253" y="147"/>
                  </a:cubicBezTo>
                  <a:cubicBezTo>
                    <a:pt x="255" y="146"/>
                    <a:pt x="259" y="147"/>
                    <a:pt x="262" y="148"/>
                  </a:cubicBezTo>
                  <a:cubicBezTo>
                    <a:pt x="263" y="150"/>
                    <a:pt x="263" y="154"/>
                    <a:pt x="262" y="156"/>
                  </a:cubicBezTo>
                  <a:cubicBezTo>
                    <a:pt x="261" y="159"/>
                    <a:pt x="258" y="162"/>
                    <a:pt x="256" y="165"/>
                  </a:cubicBezTo>
                  <a:cubicBezTo>
                    <a:pt x="223" y="213"/>
                    <a:pt x="190" y="261"/>
                    <a:pt x="158" y="309"/>
                  </a:cubicBezTo>
                  <a:cubicBezTo>
                    <a:pt x="157" y="311"/>
                    <a:pt x="155" y="314"/>
                    <a:pt x="156" y="315"/>
                  </a:cubicBezTo>
                  <a:cubicBezTo>
                    <a:pt x="163" y="344"/>
                    <a:pt x="171" y="372"/>
                    <a:pt x="178" y="401"/>
                  </a:cubicBezTo>
                  <a:cubicBezTo>
                    <a:pt x="180" y="401"/>
                    <a:pt x="181" y="401"/>
                    <a:pt x="183" y="401"/>
                  </a:cubicBezTo>
                  <a:cubicBezTo>
                    <a:pt x="185" y="397"/>
                    <a:pt x="188" y="393"/>
                    <a:pt x="191" y="389"/>
                  </a:cubicBezTo>
                  <a:cubicBezTo>
                    <a:pt x="219" y="346"/>
                    <a:pt x="247" y="303"/>
                    <a:pt x="276" y="260"/>
                  </a:cubicBezTo>
                  <a:cubicBezTo>
                    <a:pt x="278" y="257"/>
                    <a:pt x="280" y="253"/>
                    <a:pt x="283" y="251"/>
                  </a:cubicBezTo>
                  <a:cubicBezTo>
                    <a:pt x="285" y="249"/>
                    <a:pt x="290" y="249"/>
                    <a:pt x="293" y="250"/>
                  </a:cubicBezTo>
                  <a:cubicBezTo>
                    <a:pt x="294" y="251"/>
                    <a:pt x="295" y="256"/>
                    <a:pt x="294" y="259"/>
                  </a:cubicBezTo>
                  <a:cubicBezTo>
                    <a:pt x="293" y="263"/>
                    <a:pt x="290" y="266"/>
                    <a:pt x="288" y="269"/>
                  </a:cubicBezTo>
                  <a:cubicBezTo>
                    <a:pt x="256" y="317"/>
                    <a:pt x="225" y="364"/>
                    <a:pt x="194" y="412"/>
                  </a:cubicBezTo>
                  <a:cubicBezTo>
                    <a:pt x="188" y="420"/>
                    <a:pt x="188" y="427"/>
                    <a:pt x="192" y="436"/>
                  </a:cubicBezTo>
                  <a:cubicBezTo>
                    <a:pt x="201" y="457"/>
                    <a:pt x="210" y="479"/>
                    <a:pt x="221" y="504"/>
                  </a:cubicBezTo>
                  <a:cubicBezTo>
                    <a:pt x="225" y="497"/>
                    <a:pt x="227" y="493"/>
                    <a:pt x="230" y="489"/>
                  </a:cubicBezTo>
                  <a:cubicBezTo>
                    <a:pt x="259" y="438"/>
                    <a:pt x="288" y="388"/>
                    <a:pt x="317" y="338"/>
                  </a:cubicBezTo>
                  <a:cubicBezTo>
                    <a:pt x="319" y="334"/>
                    <a:pt x="321" y="330"/>
                    <a:pt x="324" y="327"/>
                  </a:cubicBezTo>
                  <a:cubicBezTo>
                    <a:pt x="327" y="325"/>
                    <a:pt x="331" y="325"/>
                    <a:pt x="334" y="325"/>
                  </a:cubicBezTo>
                  <a:cubicBezTo>
                    <a:pt x="335" y="326"/>
                    <a:pt x="337" y="331"/>
                    <a:pt x="336" y="334"/>
                  </a:cubicBezTo>
                  <a:cubicBezTo>
                    <a:pt x="335" y="338"/>
                    <a:pt x="332" y="341"/>
                    <a:pt x="330" y="345"/>
                  </a:cubicBezTo>
                  <a:cubicBezTo>
                    <a:pt x="299" y="399"/>
                    <a:pt x="268" y="453"/>
                    <a:pt x="236" y="507"/>
                  </a:cubicBezTo>
                  <a:cubicBezTo>
                    <a:pt x="230" y="517"/>
                    <a:pt x="230" y="525"/>
                    <a:pt x="236" y="534"/>
                  </a:cubicBezTo>
                  <a:cubicBezTo>
                    <a:pt x="251" y="559"/>
                    <a:pt x="265" y="584"/>
                    <a:pt x="280" y="609"/>
                  </a:cubicBezTo>
                  <a:cubicBezTo>
                    <a:pt x="282" y="613"/>
                    <a:pt x="285" y="616"/>
                    <a:pt x="289" y="622"/>
                  </a:cubicBezTo>
                  <a:cubicBezTo>
                    <a:pt x="297" y="596"/>
                    <a:pt x="303" y="571"/>
                    <a:pt x="312" y="548"/>
                  </a:cubicBezTo>
                  <a:cubicBezTo>
                    <a:pt x="333" y="499"/>
                    <a:pt x="354" y="450"/>
                    <a:pt x="376" y="402"/>
                  </a:cubicBezTo>
                  <a:cubicBezTo>
                    <a:pt x="378" y="397"/>
                    <a:pt x="385" y="394"/>
                    <a:pt x="390" y="391"/>
                  </a:cubicBezTo>
                  <a:cubicBezTo>
                    <a:pt x="389" y="397"/>
                    <a:pt x="391" y="404"/>
                    <a:pt x="388" y="409"/>
                  </a:cubicBezTo>
                  <a:cubicBezTo>
                    <a:pt x="351" y="479"/>
                    <a:pt x="322" y="552"/>
                    <a:pt x="304" y="628"/>
                  </a:cubicBezTo>
                  <a:cubicBezTo>
                    <a:pt x="303" y="635"/>
                    <a:pt x="304" y="645"/>
                    <a:pt x="308" y="650"/>
                  </a:cubicBezTo>
                  <a:cubicBezTo>
                    <a:pt x="330" y="680"/>
                    <a:pt x="353" y="709"/>
                    <a:pt x="376" y="739"/>
                  </a:cubicBezTo>
                  <a:cubicBezTo>
                    <a:pt x="377" y="738"/>
                    <a:pt x="378" y="738"/>
                    <a:pt x="379" y="737"/>
                  </a:cubicBezTo>
                  <a:cubicBezTo>
                    <a:pt x="382" y="717"/>
                    <a:pt x="383" y="696"/>
                    <a:pt x="388" y="677"/>
                  </a:cubicBezTo>
                  <a:cubicBezTo>
                    <a:pt x="405" y="609"/>
                    <a:pt x="424" y="542"/>
                    <a:pt x="442" y="474"/>
                  </a:cubicBezTo>
                  <a:cubicBezTo>
                    <a:pt x="443" y="471"/>
                    <a:pt x="448" y="468"/>
                    <a:pt x="452" y="465"/>
                  </a:cubicBezTo>
                  <a:cubicBezTo>
                    <a:pt x="453" y="470"/>
                    <a:pt x="456" y="475"/>
                    <a:pt x="455" y="479"/>
                  </a:cubicBezTo>
                  <a:cubicBezTo>
                    <a:pt x="447" y="509"/>
                    <a:pt x="437" y="539"/>
                    <a:pt x="429" y="570"/>
                  </a:cubicBezTo>
                  <a:cubicBezTo>
                    <a:pt x="412" y="627"/>
                    <a:pt x="397" y="684"/>
                    <a:pt x="395" y="745"/>
                  </a:cubicBezTo>
                  <a:cubicBezTo>
                    <a:pt x="395" y="754"/>
                    <a:pt x="397" y="762"/>
                    <a:pt x="404" y="768"/>
                  </a:cubicBezTo>
                  <a:cubicBezTo>
                    <a:pt x="415" y="779"/>
                    <a:pt x="426" y="791"/>
                    <a:pt x="438" y="804"/>
                  </a:cubicBezTo>
                  <a:cubicBezTo>
                    <a:pt x="444" y="768"/>
                    <a:pt x="447" y="736"/>
                    <a:pt x="454" y="705"/>
                  </a:cubicBezTo>
                  <a:cubicBezTo>
                    <a:pt x="467" y="641"/>
                    <a:pt x="482" y="577"/>
                    <a:pt x="497" y="513"/>
                  </a:cubicBezTo>
                  <a:cubicBezTo>
                    <a:pt x="498" y="509"/>
                    <a:pt x="503" y="505"/>
                    <a:pt x="506" y="501"/>
                  </a:cubicBezTo>
                  <a:cubicBezTo>
                    <a:pt x="508" y="507"/>
                    <a:pt x="511" y="512"/>
                    <a:pt x="510" y="517"/>
                  </a:cubicBezTo>
                  <a:cubicBezTo>
                    <a:pt x="495" y="591"/>
                    <a:pt x="478" y="664"/>
                    <a:pt x="463" y="738"/>
                  </a:cubicBezTo>
                  <a:cubicBezTo>
                    <a:pt x="459" y="761"/>
                    <a:pt x="456" y="784"/>
                    <a:pt x="454" y="807"/>
                  </a:cubicBezTo>
                  <a:cubicBezTo>
                    <a:pt x="453" y="812"/>
                    <a:pt x="456" y="819"/>
                    <a:pt x="460" y="823"/>
                  </a:cubicBezTo>
                  <a:cubicBezTo>
                    <a:pt x="467" y="831"/>
                    <a:pt x="477" y="838"/>
                    <a:pt x="484" y="846"/>
                  </a:cubicBezTo>
                  <a:cubicBezTo>
                    <a:pt x="487" y="848"/>
                    <a:pt x="487" y="853"/>
                    <a:pt x="488" y="856"/>
                  </a:cubicBezTo>
                  <a:cubicBezTo>
                    <a:pt x="484" y="857"/>
                    <a:pt x="478" y="859"/>
                    <a:pt x="476" y="857"/>
                  </a:cubicBezTo>
                  <a:cubicBezTo>
                    <a:pt x="466" y="850"/>
                    <a:pt x="458" y="841"/>
                    <a:pt x="449" y="833"/>
                  </a:cubicBezTo>
                  <a:cubicBezTo>
                    <a:pt x="443" y="829"/>
                    <a:pt x="436" y="825"/>
                    <a:pt x="429" y="824"/>
                  </a:cubicBezTo>
                  <a:cubicBezTo>
                    <a:pt x="307" y="801"/>
                    <a:pt x="195" y="754"/>
                    <a:pt x="94" y="681"/>
                  </a:cubicBezTo>
                  <a:cubicBezTo>
                    <a:pt x="93" y="680"/>
                    <a:pt x="92" y="680"/>
                    <a:pt x="91" y="679"/>
                  </a:cubicBezTo>
                  <a:cubicBezTo>
                    <a:pt x="88" y="674"/>
                    <a:pt x="86" y="669"/>
                    <a:pt x="83" y="664"/>
                  </a:cubicBezTo>
                  <a:cubicBezTo>
                    <a:pt x="89" y="665"/>
                    <a:pt x="95" y="664"/>
                    <a:pt x="99" y="667"/>
                  </a:cubicBezTo>
                  <a:cubicBezTo>
                    <a:pt x="127" y="684"/>
                    <a:pt x="154" y="703"/>
                    <a:pt x="183" y="720"/>
                  </a:cubicBezTo>
                  <a:cubicBezTo>
                    <a:pt x="252" y="759"/>
                    <a:pt x="325" y="786"/>
                    <a:pt x="403" y="804"/>
                  </a:cubicBezTo>
                  <a:cubicBezTo>
                    <a:pt x="407" y="805"/>
                    <a:pt x="412" y="805"/>
                    <a:pt x="417" y="804"/>
                  </a:cubicBezTo>
                  <a:cubicBezTo>
                    <a:pt x="391" y="780"/>
                    <a:pt x="373" y="749"/>
                    <a:pt x="337" y="734"/>
                  </a:cubicBezTo>
                  <a:cubicBezTo>
                    <a:pt x="226" y="688"/>
                    <a:pt x="129" y="619"/>
                    <a:pt x="45" y="532"/>
                  </a:cubicBezTo>
                  <a:cubicBezTo>
                    <a:pt x="44" y="531"/>
                    <a:pt x="42" y="530"/>
                    <a:pt x="42" y="528"/>
                  </a:cubicBezTo>
                  <a:cubicBezTo>
                    <a:pt x="40" y="523"/>
                    <a:pt x="35" y="514"/>
                    <a:pt x="37" y="512"/>
                  </a:cubicBezTo>
                  <a:cubicBezTo>
                    <a:pt x="44" y="504"/>
                    <a:pt x="48" y="514"/>
                    <a:pt x="52" y="518"/>
                  </a:cubicBezTo>
                  <a:cubicBezTo>
                    <a:pt x="130" y="599"/>
                    <a:pt x="219" y="664"/>
                    <a:pt x="321" y="712"/>
                  </a:cubicBezTo>
                  <a:cubicBezTo>
                    <a:pt x="325" y="714"/>
                    <a:pt x="330" y="716"/>
                    <a:pt x="335" y="718"/>
                  </a:cubicBezTo>
                  <a:cubicBezTo>
                    <a:pt x="336" y="718"/>
                    <a:pt x="337" y="718"/>
                    <a:pt x="339" y="717"/>
                  </a:cubicBezTo>
                  <a:cubicBezTo>
                    <a:pt x="328" y="702"/>
                    <a:pt x="315" y="687"/>
                    <a:pt x="305" y="671"/>
                  </a:cubicBezTo>
                  <a:cubicBezTo>
                    <a:pt x="288" y="645"/>
                    <a:pt x="266" y="625"/>
                    <a:pt x="240" y="608"/>
                  </a:cubicBezTo>
                  <a:cubicBezTo>
                    <a:pt x="146" y="546"/>
                    <a:pt x="68" y="467"/>
                    <a:pt x="4" y="375"/>
                  </a:cubicBezTo>
                  <a:cubicBezTo>
                    <a:pt x="3" y="373"/>
                    <a:pt x="1" y="371"/>
                    <a:pt x="0" y="369"/>
                  </a:cubicBezTo>
                  <a:cubicBezTo>
                    <a:pt x="0" y="366"/>
                    <a:pt x="0" y="363"/>
                    <a:pt x="0" y="359"/>
                  </a:cubicBezTo>
                  <a:cubicBezTo>
                    <a:pt x="4" y="360"/>
                    <a:pt x="9" y="359"/>
                    <a:pt x="11" y="361"/>
                  </a:cubicBezTo>
                  <a:cubicBezTo>
                    <a:pt x="15" y="364"/>
                    <a:pt x="18" y="369"/>
                    <a:pt x="21" y="373"/>
                  </a:cubicBezTo>
                  <a:cubicBezTo>
                    <a:pt x="81" y="459"/>
                    <a:pt x="154" y="531"/>
                    <a:pt x="240" y="591"/>
                  </a:cubicBezTo>
                  <a:cubicBezTo>
                    <a:pt x="244" y="593"/>
                    <a:pt x="248" y="596"/>
                    <a:pt x="254" y="600"/>
                  </a:cubicBezTo>
                  <a:cubicBezTo>
                    <a:pt x="252" y="595"/>
                    <a:pt x="252" y="592"/>
                    <a:pt x="250" y="589"/>
                  </a:cubicBezTo>
                  <a:cubicBezTo>
                    <a:pt x="237" y="564"/>
                    <a:pt x="224" y="539"/>
                    <a:pt x="209" y="513"/>
                  </a:cubicBezTo>
                  <a:cubicBezTo>
                    <a:pt x="206" y="507"/>
                    <a:pt x="199" y="503"/>
                    <a:pt x="194" y="498"/>
                  </a:cubicBezTo>
                  <a:cubicBezTo>
                    <a:pt x="126" y="435"/>
                    <a:pt x="64" y="367"/>
                    <a:pt x="8" y="293"/>
                  </a:cubicBezTo>
                  <a:cubicBezTo>
                    <a:pt x="6" y="291"/>
                    <a:pt x="3" y="287"/>
                    <a:pt x="3" y="284"/>
                  </a:cubicBezTo>
                  <a:cubicBezTo>
                    <a:pt x="2" y="281"/>
                    <a:pt x="4" y="277"/>
                    <a:pt x="6" y="276"/>
                  </a:cubicBezTo>
                  <a:cubicBezTo>
                    <a:pt x="7" y="275"/>
                    <a:pt x="12" y="276"/>
                    <a:pt x="13" y="278"/>
                  </a:cubicBezTo>
                  <a:cubicBezTo>
                    <a:pt x="17" y="280"/>
                    <a:pt x="19" y="284"/>
                    <a:pt x="22" y="287"/>
                  </a:cubicBezTo>
                  <a:cubicBezTo>
                    <a:pt x="69" y="349"/>
                    <a:pt x="120" y="406"/>
                    <a:pt x="175" y="460"/>
                  </a:cubicBezTo>
                  <a:cubicBezTo>
                    <a:pt x="179" y="463"/>
                    <a:pt x="183" y="467"/>
                    <a:pt x="188" y="469"/>
                  </a:cubicBezTo>
                  <a:cubicBezTo>
                    <a:pt x="171" y="436"/>
                    <a:pt x="169" y="397"/>
                    <a:pt x="140" y="368"/>
                  </a:cubicBezTo>
                  <a:cubicBezTo>
                    <a:pt x="97" y="325"/>
                    <a:pt x="61" y="276"/>
                    <a:pt x="22" y="230"/>
                  </a:cubicBezTo>
                  <a:cubicBezTo>
                    <a:pt x="19" y="227"/>
                    <a:pt x="16" y="223"/>
                    <a:pt x="15" y="219"/>
                  </a:cubicBezTo>
                  <a:cubicBezTo>
                    <a:pt x="15" y="217"/>
                    <a:pt x="17" y="212"/>
                    <a:pt x="19" y="211"/>
                  </a:cubicBezTo>
                  <a:cubicBezTo>
                    <a:pt x="20" y="210"/>
                    <a:pt x="25" y="211"/>
                    <a:pt x="27" y="212"/>
                  </a:cubicBezTo>
                  <a:cubicBezTo>
                    <a:pt x="30" y="215"/>
                    <a:pt x="31" y="218"/>
                    <a:pt x="34" y="221"/>
                  </a:cubicBezTo>
                  <a:cubicBezTo>
                    <a:pt x="68" y="263"/>
                    <a:pt x="103" y="304"/>
                    <a:pt x="137" y="346"/>
                  </a:cubicBezTo>
                  <a:cubicBezTo>
                    <a:pt x="140" y="350"/>
                    <a:pt x="142" y="355"/>
                    <a:pt x="144" y="359"/>
                  </a:cubicBezTo>
                  <a:cubicBezTo>
                    <a:pt x="146" y="358"/>
                    <a:pt x="148" y="356"/>
                    <a:pt x="150" y="355"/>
                  </a:cubicBezTo>
                  <a:cubicBezTo>
                    <a:pt x="146" y="336"/>
                    <a:pt x="142" y="317"/>
                    <a:pt x="137" y="298"/>
                  </a:cubicBezTo>
                  <a:cubicBezTo>
                    <a:pt x="136" y="294"/>
                    <a:pt x="132" y="290"/>
                    <a:pt x="128" y="286"/>
                  </a:cubicBezTo>
                  <a:cubicBezTo>
                    <a:pt x="92" y="246"/>
                    <a:pt x="55" y="206"/>
                    <a:pt x="28" y="158"/>
                  </a:cubicBezTo>
                  <a:cubicBezTo>
                    <a:pt x="18" y="141"/>
                    <a:pt x="10" y="124"/>
                    <a:pt x="2" y="106"/>
                  </a:cubicBezTo>
                  <a:cubicBezTo>
                    <a:pt x="1" y="102"/>
                    <a:pt x="3" y="95"/>
                    <a:pt x="4" y="90"/>
                  </a:cubicBezTo>
                  <a:cubicBezTo>
                    <a:pt x="8" y="93"/>
                    <a:pt x="13" y="96"/>
                    <a:pt x="15" y="100"/>
                  </a:cubicBezTo>
                  <a:cubicBezTo>
                    <a:pt x="40" y="163"/>
                    <a:pt x="82" y="213"/>
                    <a:pt x="126" y="262"/>
                  </a:cubicBezTo>
                  <a:cubicBezTo>
                    <a:pt x="127" y="262"/>
                    <a:pt x="128" y="262"/>
                    <a:pt x="131" y="263"/>
                  </a:cubicBezTo>
                  <a:cubicBezTo>
                    <a:pt x="125" y="234"/>
                    <a:pt x="131" y="204"/>
                    <a:pt x="108" y="178"/>
                  </a:cubicBezTo>
                  <a:cubicBezTo>
                    <a:pt x="70" y="138"/>
                    <a:pt x="39" y="91"/>
                    <a:pt x="18" y="39"/>
                  </a:cubicBezTo>
                  <a:cubicBezTo>
                    <a:pt x="17" y="36"/>
                    <a:pt x="15" y="33"/>
                    <a:pt x="15" y="30"/>
                  </a:cubicBezTo>
                  <a:cubicBezTo>
                    <a:pt x="15" y="27"/>
                    <a:pt x="17" y="22"/>
                    <a:pt x="19" y="21"/>
                  </a:cubicBezTo>
                  <a:cubicBezTo>
                    <a:pt x="21" y="21"/>
                    <a:pt x="26" y="23"/>
                    <a:pt x="28" y="25"/>
                  </a:cubicBezTo>
                  <a:cubicBezTo>
                    <a:pt x="30" y="27"/>
                    <a:pt x="31" y="31"/>
                    <a:pt x="32" y="34"/>
                  </a:cubicBezTo>
                  <a:cubicBezTo>
                    <a:pt x="53" y="84"/>
                    <a:pt x="84" y="127"/>
                    <a:pt x="118" y="169"/>
                  </a:cubicBezTo>
                  <a:cubicBezTo>
                    <a:pt x="119" y="170"/>
                    <a:pt x="120" y="170"/>
                    <a:pt x="123" y="172"/>
                  </a:cubicBezTo>
                  <a:cubicBezTo>
                    <a:pt x="123" y="166"/>
                    <a:pt x="124" y="162"/>
                    <a:pt x="124" y="157"/>
                  </a:cubicBezTo>
                  <a:cubicBezTo>
                    <a:pt x="128" y="110"/>
                    <a:pt x="132" y="62"/>
                    <a:pt x="136" y="15"/>
                  </a:cubicBezTo>
                  <a:cubicBezTo>
                    <a:pt x="137" y="10"/>
                    <a:pt x="139" y="5"/>
                    <a:pt x="141" y="0"/>
                  </a:cubicBezTo>
                  <a:cubicBezTo>
                    <a:pt x="142" y="0"/>
                    <a:pt x="143" y="0"/>
                    <a:pt x="144"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58" name="Shape 158"/>
        <p:cNvGrpSpPr/>
        <p:nvPr/>
      </p:nvGrpSpPr>
      <p:grpSpPr>
        <a:xfrm>
          <a:off x="0" y="0"/>
          <a:ext cx="0" cy="0"/>
          <a:chOff x="0" y="0"/>
          <a:chExt cx="0" cy="0"/>
        </a:xfrm>
      </p:grpSpPr>
      <p:pic>
        <p:nvPicPr>
          <p:cNvPr id="159" name="Google Shape;159;p74"/>
          <p:cNvPicPr preferRelativeResize="0"/>
          <p:nvPr/>
        </p:nvPicPr>
        <p:blipFill rotWithShape="1">
          <a:blip r:embed="rId2">
            <a:alphaModFix amt="37000"/>
          </a:blip>
          <a:srcRect b="0" l="0" r="0" t="0"/>
          <a:stretch/>
        </p:blipFill>
        <p:spPr>
          <a:xfrm>
            <a:off x="-1" y="-1"/>
            <a:ext cx="9144003" cy="51435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7" name="Shape 17"/>
        <p:cNvGrpSpPr/>
        <p:nvPr/>
      </p:nvGrpSpPr>
      <p:grpSpPr>
        <a:xfrm>
          <a:off x="0" y="0"/>
          <a:ext cx="0" cy="0"/>
          <a:chOff x="0" y="0"/>
          <a:chExt cx="0" cy="0"/>
        </a:xfrm>
      </p:grpSpPr>
      <p:pic>
        <p:nvPicPr>
          <p:cNvPr id="18" name="Google Shape;18;p50"/>
          <p:cNvPicPr preferRelativeResize="0"/>
          <p:nvPr/>
        </p:nvPicPr>
        <p:blipFill rotWithShape="1">
          <a:blip r:embed="rId2">
            <a:alphaModFix amt="37000"/>
          </a:blip>
          <a:srcRect b="0" l="0" r="0" t="0"/>
          <a:stretch/>
        </p:blipFill>
        <p:spPr>
          <a:xfrm>
            <a:off x="-1" y="-1"/>
            <a:ext cx="9144003" cy="5143501"/>
          </a:xfrm>
          <a:prstGeom prst="rect">
            <a:avLst/>
          </a:prstGeom>
          <a:noFill/>
          <a:ln>
            <a:noFill/>
          </a:ln>
        </p:spPr>
      </p:pic>
      <p:sp>
        <p:nvSpPr>
          <p:cNvPr id="19" name="Google Shape;19;p5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solidFill>
                  <a:schemeClr val="dk2"/>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0" name="Google Shape;20;p50"/>
          <p:cNvSpPr txBox="1"/>
          <p:nvPr>
            <p:ph idx="1" type="subTitle"/>
          </p:nvPr>
        </p:nvSpPr>
        <p:spPr>
          <a:xfrm>
            <a:off x="1953001" y="2068375"/>
            <a:ext cx="2309700" cy="57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1" name="Google Shape;21;p50"/>
          <p:cNvSpPr txBox="1"/>
          <p:nvPr>
            <p:ph idx="2" type="subTitle"/>
          </p:nvPr>
        </p:nvSpPr>
        <p:spPr>
          <a:xfrm>
            <a:off x="1953001" y="3878030"/>
            <a:ext cx="2309700" cy="57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2" name="Google Shape;22;p50"/>
          <p:cNvSpPr txBox="1"/>
          <p:nvPr>
            <p:ph idx="3" type="subTitle"/>
          </p:nvPr>
        </p:nvSpPr>
        <p:spPr>
          <a:xfrm>
            <a:off x="5908900" y="3878000"/>
            <a:ext cx="2309700" cy="57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3" name="Google Shape;23;p50"/>
          <p:cNvSpPr txBox="1"/>
          <p:nvPr>
            <p:ph idx="4" type="subTitle"/>
          </p:nvPr>
        </p:nvSpPr>
        <p:spPr>
          <a:xfrm>
            <a:off x="5908900" y="2068375"/>
            <a:ext cx="2309700" cy="57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 name="Google Shape;24;p50"/>
          <p:cNvSpPr txBox="1"/>
          <p:nvPr>
            <p:ph idx="5" type="title"/>
          </p:nvPr>
        </p:nvSpPr>
        <p:spPr>
          <a:xfrm>
            <a:off x="921125" y="1604950"/>
            <a:ext cx="883200" cy="81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000"/>
              <a:buNone/>
              <a:defRPr sz="3400">
                <a:solidFill>
                  <a:schemeClr val="dk2"/>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25" name="Google Shape;25;p50"/>
          <p:cNvSpPr txBox="1"/>
          <p:nvPr>
            <p:ph idx="6" type="title"/>
          </p:nvPr>
        </p:nvSpPr>
        <p:spPr>
          <a:xfrm>
            <a:off x="4877700" y="3414599"/>
            <a:ext cx="883200" cy="81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000"/>
              <a:buNone/>
              <a:defRPr sz="3400">
                <a:solidFill>
                  <a:schemeClr val="dk2"/>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26" name="Google Shape;26;p50"/>
          <p:cNvSpPr txBox="1"/>
          <p:nvPr>
            <p:ph idx="7" type="title"/>
          </p:nvPr>
        </p:nvSpPr>
        <p:spPr>
          <a:xfrm>
            <a:off x="921125" y="3414599"/>
            <a:ext cx="883200" cy="81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000"/>
              <a:buNone/>
              <a:defRPr sz="3400">
                <a:solidFill>
                  <a:schemeClr val="dk2"/>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27" name="Google Shape;27;p50"/>
          <p:cNvSpPr txBox="1"/>
          <p:nvPr>
            <p:ph idx="8" type="title"/>
          </p:nvPr>
        </p:nvSpPr>
        <p:spPr>
          <a:xfrm>
            <a:off x="4877700" y="1604950"/>
            <a:ext cx="883200" cy="81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000"/>
              <a:buNone/>
              <a:defRPr sz="3400">
                <a:solidFill>
                  <a:schemeClr val="dk2"/>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28" name="Google Shape;28;p50"/>
          <p:cNvSpPr txBox="1"/>
          <p:nvPr>
            <p:ph idx="9" type="subTitle"/>
          </p:nvPr>
        </p:nvSpPr>
        <p:spPr>
          <a:xfrm>
            <a:off x="1953001" y="1405075"/>
            <a:ext cx="2309700" cy="8157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Font typeface="DM Sans"/>
              <a:buNone/>
              <a:defRPr sz="2200">
                <a:latin typeface="Lexend Black"/>
                <a:ea typeface="Lexend Black"/>
                <a:cs typeface="Lexend Black"/>
                <a:sym typeface="Lexend Black"/>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9" name="Google Shape;29;p50"/>
          <p:cNvSpPr txBox="1"/>
          <p:nvPr>
            <p:ph idx="13" type="subTitle"/>
          </p:nvPr>
        </p:nvSpPr>
        <p:spPr>
          <a:xfrm>
            <a:off x="1953001" y="3214730"/>
            <a:ext cx="2309700" cy="8157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Font typeface="DM Sans"/>
              <a:buNone/>
              <a:defRPr sz="2200">
                <a:latin typeface="Lexend Black"/>
                <a:ea typeface="Lexend Black"/>
                <a:cs typeface="Lexend Black"/>
                <a:sym typeface="Lexend Black"/>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0" name="Google Shape;30;p50"/>
          <p:cNvSpPr txBox="1"/>
          <p:nvPr>
            <p:ph idx="14" type="subTitle"/>
          </p:nvPr>
        </p:nvSpPr>
        <p:spPr>
          <a:xfrm>
            <a:off x="5908901" y="3214730"/>
            <a:ext cx="2309700" cy="8157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Font typeface="DM Sans"/>
              <a:buNone/>
              <a:defRPr sz="2200">
                <a:latin typeface="Lexend Black"/>
                <a:ea typeface="Lexend Black"/>
                <a:cs typeface="Lexend Black"/>
                <a:sym typeface="Lexend Black"/>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1" name="Google Shape;31;p50"/>
          <p:cNvSpPr txBox="1"/>
          <p:nvPr>
            <p:ph idx="15" type="subTitle"/>
          </p:nvPr>
        </p:nvSpPr>
        <p:spPr>
          <a:xfrm>
            <a:off x="5908901" y="1405075"/>
            <a:ext cx="2309700" cy="8157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Font typeface="DM Sans"/>
              <a:buNone/>
              <a:defRPr sz="2200">
                <a:latin typeface="Lexend Black"/>
                <a:ea typeface="Lexend Black"/>
                <a:cs typeface="Lexend Black"/>
                <a:sym typeface="Lexend Black"/>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2" name="Google Shape;32;p50"/>
          <p:cNvSpPr/>
          <p:nvPr/>
        </p:nvSpPr>
        <p:spPr>
          <a:xfrm>
            <a:off x="239150" y="4030434"/>
            <a:ext cx="601778" cy="1009566"/>
          </a:xfrm>
          <a:custGeom>
            <a:rect b="b" l="l" r="r" t="t"/>
            <a:pathLst>
              <a:path extrusionOk="0" h="859" w="511">
                <a:moveTo>
                  <a:pt x="144" y="0"/>
                </a:moveTo>
                <a:cubicBezTo>
                  <a:pt x="150" y="5"/>
                  <a:pt x="152" y="10"/>
                  <a:pt x="151" y="18"/>
                </a:cubicBezTo>
                <a:cubicBezTo>
                  <a:pt x="146" y="61"/>
                  <a:pt x="142" y="104"/>
                  <a:pt x="138" y="147"/>
                </a:cubicBezTo>
                <a:cubicBezTo>
                  <a:pt x="137" y="151"/>
                  <a:pt x="138" y="156"/>
                  <a:pt x="141" y="162"/>
                </a:cubicBezTo>
                <a:cubicBezTo>
                  <a:pt x="144" y="158"/>
                  <a:pt x="147" y="155"/>
                  <a:pt x="150" y="151"/>
                </a:cubicBezTo>
                <a:cubicBezTo>
                  <a:pt x="171" y="123"/>
                  <a:pt x="191" y="95"/>
                  <a:pt x="212" y="67"/>
                </a:cubicBezTo>
                <a:cubicBezTo>
                  <a:pt x="215" y="63"/>
                  <a:pt x="222" y="62"/>
                  <a:pt x="226" y="60"/>
                </a:cubicBezTo>
                <a:cubicBezTo>
                  <a:pt x="226" y="65"/>
                  <a:pt x="226" y="71"/>
                  <a:pt x="224" y="75"/>
                </a:cubicBezTo>
                <a:cubicBezTo>
                  <a:pt x="198" y="111"/>
                  <a:pt x="172" y="146"/>
                  <a:pt x="146" y="181"/>
                </a:cubicBezTo>
                <a:cubicBezTo>
                  <a:pt x="142" y="187"/>
                  <a:pt x="140" y="196"/>
                  <a:pt x="140" y="203"/>
                </a:cubicBezTo>
                <a:cubicBezTo>
                  <a:pt x="142" y="231"/>
                  <a:pt x="146" y="259"/>
                  <a:pt x="149" y="287"/>
                </a:cubicBezTo>
                <a:cubicBezTo>
                  <a:pt x="150" y="288"/>
                  <a:pt x="152" y="288"/>
                  <a:pt x="153" y="288"/>
                </a:cubicBezTo>
                <a:cubicBezTo>
                  <a:pt x="155" y="284"/>
                  <a:pt x="158" y="281"/>
                  <a:pt x="160" y="277"/>
                </a:cubicBezTo>
                <a:cubicBezTo>
                  <a:pt x="188" y="237"/>
                  <a:pt x="216" y="196"/>
                  <a:pt x="244" y="156"/>
                </a:cubicBezTo>
                <a:cubicBezTo>
                  <a:pt x="247" y="153"/>
                  <a:pt x="249" y="149"/>
                  <a:pt x="253" y="147"/>
                </a:cubicBezTo>
                <a:cubicBezTo>
                  <a:pt x="255" y="146"/>
                  <a:pt x="259" y="147"/>
                  <a:pt x="262" y="148"/>
                </a:cubicBezTo>
                <a:cubicBezTo>
                  <a:pt x="263" y="150"/>
                  <a:pt x="263" y="154"/>
                  <a:pt x="262" y="156"/>
                </a:cubicBezTo>
                <a:cubicBezTo>
                  <a:pt x="261" y="159"/>
                  <a:pt x="258" y="162"/>
                  <a:pt x="256" y="165"/>
                </a:cubicBezTo>
                <a:cubicBezTo>
                  <a:pt x="223" y="213"/>
                  <a:pt x="190" y="261"/>
                  <a:pt x="158" y="309"/>
                </a:cubicBezTo>
                <a:cubicBezTo>
                  <a:pt x="157" y="311"/>
                  <a:pt x="155" y="314"/>
                  <a:pt x="156" y="315"/>
                </a:cubicBezTo>
                <a:cubicBezTo>
                  <a:pt x="163" y="344"/>
                  <a:pt x="171" y="372"/>
                  <a:pt x="178" y="401"/>
                </a:cubicBezTo>
                <a:cubicBezTo>
                  <a:pt x="180" y="401"/>
                  <a:pt x="181" y="401"/>
                  <a:pt x="183" y="401"/>
                </a:cubicBezTo>
                <a:cubicBezTo>
                  <a:pt x="185" y="397"/>
                  <a:pt x="188" y="393"/>
                  <a:pt x="191" y="389"/>
                </a:cubicBezTo>
                <a:cubicBezTo>
                  <a:pt x="219" y="346"/>
                  <a:pt x="247" y="303"/>
                  <a:pt x="276" y="260"/>
                </a:cubicBezTo>
                <a:cubicBezTo>
                  <a:pt x="278" y="257"/>
                  <a:pt x="280" y="253"/>
                  <a:pt x="283" y="251"/>
                </a:cubicBezTo>
                <a:cubicBezTo>
                  <a:pt x="285" y="249"/>
                  <a:pt x="290" y="249"/>
                  <a:pt x="293" y="250"/>
                </a:cubicBezTo>
                <a:cubicBezTo>
                  <a:pt x="294" y="251"/>
                  <a:pt x="295" y="256"/>
                  <a:pt x="294" y="259"/>
                </a:cubicBezTo>
                <a:cubicBezTo>
                  <a:pt x="293" y="263"/>
                  <a:pt x="290" y="266"/>
                  <a:pt x="288" y="269"/>
                </a:cubicBezTo>
                <a:cubicBezTo>
                  <a:pt x="256" y="317"/>
                  <a:pt x="225" y="364"/>
                  <a:pt x="194" y="412"/>
                </a:cubicBezTo>
                <a:cubicBezTo>
                  <a:pt x="188" y="420"/>
                  <a:pt x="188" y="427"/>
                  <a:pt x="192" y="436"/>
                </a:cubicBezTo>
                <a:cubicBezTo>
                  <a:pt x="201" y="457"/>
                  <a:pt x="210" y="479"/>
                  <a:pt x="221" y="504"/>
                </a:cubicBezTo>
                <a:cubicBezTo>
                  <a:pt x="225" y="497"/>
                  <a:pt x="227" y="493"/>
                  <a:pt x="230" y="489"/>
                </a:cubicBezTo>
                <a:cubicBezTo>
                  <a:pt x="259" y="438"/>
                  <a:pt x="288" y="388"/>
                  <a:pt x="317" y="338"/>
                </a:cubicBezTo>
                <a:cubicBezTo>
                  <a:pt x="319" y="334"/>
                  <a:pt x="321" y="330"/>
                  <a:pt x="324" y="327"/>
                </a:cubicBezTo>
                <a:cubicBezTo>
                  <a:pt x="327" y="325"/>
                  <a:pt x="331" y="325"/>
                  <a:pt x="334" y="325"/>
                </a:cubicBezTo>
                <a:cubicBezTo>
                  <a:pt x="335" y="326"/>
                  <a:pt x="337" y="331"/>
                  <a:pt x="336" y="334"/>
                </a:cubicBezTo>
                <a:cubicBezTo>
                  <a:pt x="335" y="338"/>
                  <a:pt x="332" y="341"/>
                  <a:pt x="330" y="345"/>
                </a:cubicBezTo>
                <a:cubicBezTo>
                  <a:pt x="299" y="399"/>
                  <a:pt x="268" y="453"/>
                  <a:pt x="236" y="507"/>
                </a:cubicBezTo>
                <a:cubicBezTo>
                  <a:pt x="230" y="517"/>
                  <a:pt x="230" y="525"/>
                  <a:pt x="236" y="534"/>
                </a:cubicBezTo>
                <a:cubicBezTo>
                  <a:pt x="251" y="559"/>
                  <a:pt x="265" y="584"/>
                  <a:pt x="280" y="609"/>
                </a:cubicBezTo>
                <a:cubicBezTo>
                  <a:pt x="282" y="613"/>
                  <a:pt x="285" y="616"/>
                  <a:pt x="289" y="622"/>
                </a:cubicBezTo>
                <a:cubicBezTo>
                  <a:pt x="297" y="596"/>
                  <a:pt x="303" y="571"/>
                  <a:pt x="312" y="548"/>
                </a:cubicBezTo>
                <a:cubicBezTo>
                  <a:pt x="333" y="499"/>
                  <a:pt x="354" y="450"/>
                  <a:pt x="376" y="402"/>
                </a:cubicBezTo>
                <a:cubicBezTo>
                  <a:pt x="378" y="397"/>
                  <a:pt x="385" y="394"/>
                  <a:pt x="390" y="391"/>
                </a:cubicBezTo>
                <a:cubicBezTo>
                  <a:pt x="389" y="397"/>
                  <a:pt x="391" y="404"/>
                  <a:pt x="388" y="409"/>
                </a:cubicBezTo>
                <a:cubicBezTo>
                  <a:pt x="351" y="479"/>
                  <a:pt x="322" y="552"/>
                  <a:pt x="304" y="628"/>
                </a:cubicBezTo>
                <a:cubicBezTo>
                  <a:pt x="303" y="635"/>
                  <a:pt x="304" y="645"/>
                  <a:pt x="308" y="650"/>
                </a:cubicBezTo>
                <a:cubicBezTo>
                  <a:pt x="330" y="680"/>
                  <a:pt x="353" y="709"/>
                  <a:pt x="376" y="739"/>
                </a:cubicBezTo>
                <a:cubicBezTo>
                  <a:pt x="377" y="738"/>
                  <a:pt x="378" y="738"/>
                  <a:pt x="379" y="737"/>
                </a:cubicBezTo>
                <a:cubicBezTo>
                  <a:pt x="382" y="717"/>
                  <a:pt x="383" y="696"/>
                  <a:pt x="388" y="677"/>
                </a:cubicBezTo>
                <a:cubicBezTo>
                  <a:pt x="405" y="609"/>
                  <a:pt x="424" y="542"/>
                  <a:pt x="442" y="474"/>
                </a:cubicBezTo>
                <a:cubicBezTo>
                  <a:pt x="443" y="471"/>
                  <a:pt x="448" y="468"/>
                  <a:pt x="452" y="465"/>
                </a:cubicBezTo>
                <a:cubicBezTo>
                  <a:pt x="453" y="470"/>
                  <a:pt x="456" y="475"/>
                  <a:pt x="455" y="479"/>
                </a:cubicBezTo>
                <a:cubicBezTo>
                  <a:pt x="447" y="509"/>
                  <a:pt x="437" y="539"/>
                  <a:pt x="429" y="570"/>
                </a:cubicBezTo>
                <a:cubicBezTo>
                  <a:pt x="412" y="627"/>
                  <a:pt x="397" y="684"/>
                  <a:pt x="395" y="745"/>
                </a:cubicBezTo>
                <a:cubicBezTo>
                  <a:pt x="395" y="754"/>
                  <a:pt x="397" y="762"/>
                  <a:pt x="404" y="768"/>
                </a:cubicBezTo>
                <a:cubicBezTo>
                  <a:pt x="415" y="779"/>
                  <a:pt x="426" y="791"/>
                  <a:pt x="438" y="804"/>
                </a:cubicBezTo>
                <a:cubicBezTo>
                  <a:pt x="444" y="768"/>
                  <a:pt x="447" y="736"/>
                  <a:pt x="454" y="705"/>
                </a:cubicBezTo>
                <a:cubicBezTo>
                  <a:pt x="467" y="641"/>
                  <a:pt x="482" y="577"/>
                  <a:pt x="497" y="513"/>
                </a:cubicBezTo>
                <a:cubicBezTo>
                  <a:pt x="498" y="509"/>
                  <a:pt x="503" y="505"/>
                  <a:pt x="506" y="501"/>
                </a:cubicBezTo>
                <a:cubicBezTo>
                  <a:pt x="508" y="507"/>
                  <a:pt x="511" y="512"/>
                  <a:pt x="510" y="517"/>
                </a:cubicBezTo>
                <a:cubicBezTo>
                  <a:pt x="495" y="591"/>
                  <a:pt x="478" y="664"/>
                  <a:pt x="463" y="738"/>
                </a:cubicBezTo>
                <a:cubicBezTo>
                  <a:pt x="459" y="761"/>
                  <a:pt x="456" y="784"/>
                  <a:pt x="454" y="807"/>
                </a:cubicBezTo>
                <a:cubicBezTo>
                  <a:pt x="453" y="812"/>
                  <a:pt x="456" y="819"/>
                  <a:pt x="460" y="823"/>
                </a:cubicBezTo>
                <a:cubicBezTo>
                  <a:pt x="467" y="831"/>
                  <a:pt x="477" y="838"/>
                  <a:pt x="484" y="846"/>
                </a:cubicBezTo>
                <a:cubicBezTo>
                  <a:pt x="487" y="848"/>
                  <a:pt x="487" y="853"/>
                  <a:pt x="488" y="856"/>
                </a:cubicBezTo>
                <a:cubicBezTo>
                  <a:pt x="484" y="857"/>
                  <a:pt x="478" y="859"/>
                  <a:pt x="476" y="857"/>
                </a:cubicBezTo>
                <a:cubicBezTo>
                  <a:pt x="466" y="850"/>
                  <a:pt x="458" y="841"/>
                  <a:pt x="449" y="833"/>
                </a:cubicBezTo>
                <a:cubicBezTo>
                  <a:pt x="443" y="829"/>
                  <a:pt x="436" y="825"/>
                  <a:pt x="429" y="824"/>
                </a:cubicBezTo>
                <a:cubicBezTo>
                  <a:pt x="307" y="801"/>
                  <a:pt x="195" y="754"/>
                  <a:pt x="94" y="681"/>
                </a:cubicBezTo>
                <a:cubicBezTo>
                  <a:pt x="93" y="680"/>
                  <a:pt x="92" y="680"/>
                  <a:pt x="91" y="679"/>
                </a:cubicBezTo>
                <a:cubicBezTo>
                  <a:pt x="88" y="674"/>
                  <a:pt x="86" y="669"/>
                  <a:pt x="83" y="664"/>
                </a:cubicBezTo>
                <a:cubicBezTo>
                  <a:pt x="89" y="665"/>
                  <a:pt x="95" y="664"/>
                  <a:pt x="99" y="667"/>
                </a:cubicBezTo>
                <a:cubicBezTo>
                  <a:pt x="127" y="684"/>
                  <a:pt x="154" y="703"/>
                  <a:pt x="183" y="720"/>
                </a:cubicBezTo>
                <a:cubicBezTo>
                  <a:pt x="252" y="759"/>
                  <a:pt x="325" y="786"/>
                  <a:pt x="403" y="804"/>
                </a:cubicBezTo>
                <a:cubicBezTo>
                  <a:pt x="407" y="805"/>
                  <a:pt x="412" y="805"/>
                  <a:pt x="417" y="804"/>
                </a:cubicBezTo>
                <a:cubicBezTo>
                  <a:pt x="391" y="780"/>
                  <a:pt x="373" y="749"/>
                  <a:pt x="337" y="734"/>
                </a:cubicBezTo>
                <a:cubicBezTo>
                  <a:pt x="226" y="688"/>
                  <a:pt x="129" y="619"/>
                  <a:pt x="45" y="532"/>
                </a:cubicBezTo>
                <a:cubicBezTo>
                  <a:pt x="44" y="531"/>
                  <a:pt x="42" y="530"/>
                  <a:pt x="42" y="528"/>
                </a:cubicBezTo>
                <a:cubicBezTo>
                  <a:pt x="40" y="523"/>
                  <a:pt x="35" y="514"/>
                  <a:pt x="37" y="512"/>
                </a:cubicBezTo>
                <a:cubicBezTo>
                  <a:pt x="44" y="504"/>
                  <a:pt x="48" y="514"/>
                  <a:pt x="52" y="518"/>
                </a:cubicBezTo>
                <a:cubicBezTo>
                  <a:pt x="130" y="599"/>
                  <a:pt x="219" y="664"/>
                  <a:pt x="321" y="712"/>
                </a:cubicBezTo>
                <a:cubicBezTo>
                  <a:pt x="325" y="714"/>
                  <a:pt x="330" y="716"/>
                  <a:pt x="335" y="718"/>
                </a:cubicBezTo>
                <a:cubicBezTo>
                  <a:pt x="336" y="718"/>
                  <a:pt x="337" y="718"/>
                  <a:pt x="339" y="717"/>
                </a:cubicBezTo>
                <a:cubicBezTo>
                  <a:pt x="328" y="702"/>
                  <a:pt x="315" y="687"/>
                  <a:pt x="305" y="671"/>
                </a:cubicBezTo>
                <a:cubicBezTo>
                  <a:pt x="288" y="645"/>
                  <a:pt x="266" y="625"/>
                  <a:pt x="240" y="608"/>
                </a:cubicBezTo>
                <a:cubicBezTo>
                  <a:pt x="146" y="546"/>
                  <a:pt x="68" y="467"/>
                  <a:pt x="4" y="375"/>
                </a:cubicBezTo>
                <a:cubicBezTo>
                  <a:pt x="3" y="373"/>
                  <a:pt x="1" y="371"/>
                  <a:pt x="0" y="369"/>
                </a:cubicBezTo>
                <a:cubicBezTo>
                  <a:pt x="0" y="366"/>
                  <a:pt x="0" y="363"/>
                  <a:pt x="0" y="359"/>
                </a:cubicBezTo>
                <a:cubicBezTo>
                  <a:pt x="4" y="360"/>
                  <a:pt x="9" y="359"/>
                  <a:pt x="11" y="361"/>
                </a:cubicBezTo>
                <a:cubicBezTo>
                  <a:pt x="15" y="364"/>
                  <a:pt x="18" y="369"/>
                  <a:pt x="21" y="373"/>
                </a:cubicBezTo>
                <a:cubicBezTo>
                  <a:pt x="81" y="459"/>
                  <a:pt x="154" y="531"/>
                  <a:pt x="240" y="591"/>
                </a:cubicBezTo>
                <a:cubicBezTo>
                  <a:pt x="244" y="593"/>
                  <a:pt x="248" y="596"/>
                  <a:pt x="254" y="600"/>
                </a:cubicBezTo>
                <a:cubicBezTo>
                  <a:pt x="252" y="595"/>
                  <a:pt x="252" y="592"/>
                  <a:pt x="250" y="589"/>
                </a:cubicBezTo>
                <a:cubicBezTo>
                  <a:pt x="237" y="564"/>
                  <a:pt x="224" y="539"/>
                  <a:pt x="209" y="513"/>
                </a:cubicBezTo>
                <a:cubicBezTo>
                  <a:pt x="206" y="507"/>
                  <a:pt x="199" y="503"/>
                  <a:pt x="194" y="498"/>
                </a:cubicBezTo>
                <a:cubicBezTo>
                  <a:pt x="126" y="435"/>
                  <a:pt x="64" y="367"/>
                  <a:pt x="8" y="293"/>
                </a:cubicBezTo>
                <a:cubicBezTo>
                  <a:pt x="6" y="291"/>
                  <a:pt x="3" y="287"/>
                  <a:pt x="3" y="284"/>
                </a:cubicBezTo>
                <a:cubicBezTo>
                  <a:pt x="2" y="281"/>
                  <a:pt x="4" y="277"/>
                  <a:pt x="6" y="276"/>
                </a:cubicBezTo>
                <a:cubicBezTo>
                  <a:pt x="7" y="275"/>
                  <a:pt x="12" y="276"/>
                  <a:pt x="13" y="278"/>
                </a:cubicBezTo>
                <a:cubicBezTo>
                  <a:pt x="17" y="280"/>
                  <a:pt x="19" y="284"/>
                  <a:pt x="22" y="287"/>
                </a:cubicBezTo>
                <a:cubicBezTo>
                  <a:pt x="69" y="349"/>
                  <a:pt x="120" y="406"/>
                  <a:pt x="175" y="460"/>
                </a:cubicBezTo>
                <a:cubicBezTo>
                  <a:pt x="179" y="463"/>
                  <a:pt x="183" y="467"/>
                  <a:pt x="188" y="469"/>
                </a:cubicBezTo>
                <a:cubicBezTo>
                  <a:pt x="171" y="436"/>
                  <a:pt x="169" y="397"/>
                  <a:pt x="140" y="368"/>
                </a:cubicBezTo>
                <a:cubicBezTo>
                  <a:pt x="97" y="325"/>
                  <a:pt x="61" y="276"/>
                  <a:pt x="22" y="230"/>
                </a:cubicBezTo>
                <a:cubicBezTo>
                  <a:pt x="19" y="227"/>
                  <a:pt x="16" y="223"/>
                  <a:pt x="15" y="219"/>
                </a:cubicBezTo>
                <a:cubicBezTo>
                  <a:pt x="15" y="217"/>
                  <a:pt x="17" y="212"/>
                  <a:pt x="19" y="211"/>
                </a:cubicBezTo>
                <a:cubicBezTo>
                  <a:pt x="20" y="210"/>
                  <a:pt x="25" y="211"/>
                  <a:pt x="27" y="212"/>
                </a:cubicBezTo>
                <a:cubicBezTo>
                  <a:pt x="30" y="215"/>
                  <a:pt x="31" y="218"/>
                  <a:pt x="34" y="221"/>
                </a:cubicBezTo>
                <a:cubicBezTo>
                  <a:pt x="68" y="263"/>
                  <a:pt x="103" y="304"/>
                  <a:pt x="137" y="346"/>
                </a:cubicBezTo>
                <a:cubicBezTo>
                  <a:pt x="140" y="350"/>
                  <a:pt x="142" y="355"/>
                  <a:pt x="144" y="359"/>
                </a:cubicBezTo>
                <a:cubicBezTo>
                  <a:pt x="146" y="358"/>
                  <a:pt x="148" y="356"/>
                  <a:pt x="150" y="355"/>
                </a:cubicBezTo>
                <a:cubicBezTo>
                  <a:pt x="146" y="336"/>
                  <a:pt x="142" y="317"/>
                  <a:pt x="137" y="298"/>
                </a:cubicBezTo>
                <a:cubicBezTo>
                  <a:pt x="136" y="294"/>
                  <a:pt x="132" y="290"/>
                  <a:pt x="128" y="286"/>
                </a:cubicBezTo>
                <a:cubicBezTo>
                  <a:pt x="92" y="246"/>
                  <a:pt x="55" y="206"/>
                  <a:pt x="28" y="158"/>
                </a:cubicBezTo>
                <a:cubicBezTo>
                  <a:pt x="18" y="141"/>
                  <a:pt x="10" y="124"/>
                  <a:pt x="2" y="106"/>
                </a:cubicBezTo>
                <a:cubicBezTo>
                  <a:pt x="1" y="102"/>
                  <a:pt x="3" y="95"/>
                  <a:pt x="4" y="90"/>
                </a:cubicBezTo>
                <a:cubicBezTo>
                  <a:pt x="8" y="93"/>
                  <a:pt x="13" y="96"/>
                  <a:pt x="15" y="100"/>
                </a:cubicBezTo>
                <a:cubicBezTo>
                  <a:pt x="40" y="163"/>
                  <a:pt x="82" y="213"/>
                  <a:pt x="126" y="262"/>
                </a:cubicBezTo>
                <a:cubicBezTo>
                  <a:pt x="127" y="262"/>
                  <a:pt x="128" y="262"/>
                  <a:pt x="131" y="263"/>
                </a:cubicBezTo>
                <a:cubicBezTo>
                  <a:pt x="125" y="234"/>
                  <a:pt x="131" y="204"/>
                  <a:pt x="108" y="178"/>
                </a:cubicBezTo>
                <a:cubicBezTo>
                  <a:pt x="70" y="138"/>
                  <a:pt x="39" y="91"/>
                  <a:pt x="18" y="39"/>
                </a:cubicBezTo>
                <a:cubicBezTo>
                  <a:pt x="17" y="36"/>
                  <a:pt x="15" y="33"/>
                  <a:pt x="15" y="30"/>
                </a:cubicBezTo>
                <a:cubicBezTo>
                  <a:pt x="15" y="27"/>
                  <a:pt x="17" y="22"/>
                  <a:pt x="19" y="21"/>
                </a:cubicBezTo>
                <a:cubicBezTo>
                  <a:pt x="21" y="21"/>
                  <a:pt x="26" y="23"/>
                  <a:pt x="28" y="25"/>
                </a:cubicBezTo>
                <a:cubicBezTo>
                  <a:pt x="30" y="27"/>
                  <a:pt x="31" y="31"/>
                  <a:pt x="32" y="34"/>
                </a:cubicBezTo>
                <a:cubicBezTo>
                  <a:pt x="53" y="84"/>
                  <a:pt x="84" y="127"/>
                  <a:pt x="118" y="169"/>
                </a:cubicBezTo>
                <a:cubicBezTo>
                  <a:pt x="119" y="170"/>
                  <a:pt x="120" y="170"/>
                  <a:pt x="123" y="172"/>
                </a:cubicBezTo>
                <a:cubicBezTo>
                  <a:pt x="123" y="166"/>
                  <a:pt x="124" y="162"/>
                  <a:pt x="124" y="157"/>
                </a:cubicBezTo>
                <a:cubicBezTo>
                  <a:pt x="128" y="110"/>
                  <a:pt x="132" y="62"/>
                  <a:pt x="136" y="15"/>
                </a:cubicBezTo>
                <a:cubicBezTo>
                  <a:pt x="137" y="10"/>
                  <a:pt x="139" y="5"/>
                  <a:pt x="141" y="0"/>
                </a:cubicBezTo>
                <a:cubicBezTo>
                  <a:pt x="142" y="0"/>
                  <a:pt x="143" y="0"/>
                  <a:pt x="144"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ONE_COLUMN_TEXT_1">
    <p:spTree>
      <p:nvGrpSpPr>
        <p:cNvPr id="33" name="Shape 33"/>
        <p:cNvGrpSpPr/>
        <p:nvPr/>
      </p:nvGrpSpPr>
      <p:grpSpPr>
        <a:xfrm>
          <a:off x="0" y="0"/>
          <a:ext cx="0" cy="0"/>
          <a:chOff x="0" y="0"/>
          <a:chExt cx="0" cy="0"/>
        </a:xfrm>
      </p:grpSpPr>
      <p:pic>
        <p:nvPicPr>
          <p:cNvPr id="34" name="Google Shape;34;p51"/>
          <p:cNvPicPr preferRelativeResize="0"/>
          <p:nvPr/>
        </p:nvPicPr>
        <p:blipFill rotWithShape="1">
          <a:blip r:embed="rId2">
            <a:alphaModFix amt="37000"/>
          </a:blip>
          <a:srcRect b="0" l="0" r="0" t="0"/>
          <a:stretch/>
        </p:blipFill>
        <p:spPr>
          <a:xfrm>
            <a:off x="-1" y="-1"/>
            <a:ext cx="9144003" cy="5143501"/>
          </a:xfrm>
          <a:prstGeom prst="rect">
            <a:avLst/>
          </a:prstGeom>
          <a:noFill/>
          <a:ln>
            <a:noFill/>
          </a:ln>
        </p:spPr>
      </p:pic>
      <p:sp>
        <p:nvSpPr>
          <p:cNvPr id="35" name="Google Shape;35;p51"/>
          <p:cNvSpPr txBox="1"/>
          <p:nvPr>
            <p:ph idx="1" type="subTitle"/>
          </p:nvPr>
        </p:nvSpPr>
        <p:spPr>
          <a:xfrm>
            <a:off x="4853878" y="1783675"/>
            <a:ext cx="3254100" cy="2035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6" name="Google Shape;36;p51"/>
          <p:cNvSpPr txBox="1"/>
          <p:nvPr>
            <p:ph idx="2" type="subTitle"/>
          </p:nvPr>
        </p:nvSpPr>
        <p:spPr>
          <a:xfrm>
            <a:off x="1057900" y="1783675"/>
            <a:ext cx="3254100" cy="2035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7" name="Google Shape;37;p5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38" name="Google Shape;38;p51"/>
          <p:cNvGrpSpPr/>
          <p:nvPr/>
        </p:nvGrpSpPr>
        <p:grpSpPr>
          <a:xfrm>
            <a:off x="239150" y="369302"/>
            <a:ext cx="8603727" cy="4514368"/>
            <a:chOff x="239150" y="369302"/>
            <a:chExt cx="8603727" cy="4514368"/>
          </a:xfrm>
        </p:grpSpPr>
        <p:sp>
          <p:nvSpPr>
            <p:cNvPr id="39" name="Google Shape;39;p51"/>
            <p:cNvSpPr/>
            <p:nvPr/>
          </p:nvSpPr>
          <p:spPr>
            <a:xfrm>
              <a:off x="8430776" y="4291152"/>
              <a:ext cx="412101" cy="592518"/>
            </a:xfrm>
            <a:custGeom>
              <a:rect b="b" l="l" r="r" t="t"/>
              <a:pathLst>
                <a:path extrusionOk="0" h="504" w="350">
                  <a:moveTo>
                    <a:pt x="104" y="219"/>
                  </a:moveTo>
                  <a:cubicBezTo>
                    <a:pt x="111" y="204"/>
                    <a:pt x="117" y="190"/>
                    <a:pt x="124" y="177"/>
                  </a:cubicBezTo>
                  <a:cubicBezTo>
                    <a:pt x="157" y="109"/>
                    <a:pt x="207" y="54"/>
                    <a:pt x="269" y="10"/>
                  </a:cubicBezTo>
                  <a:cubicBezTo>
                    <a:pt x="276" y="5"/>
                    <a:pt x="285" y="0"/>
                    <a:pt x="293" y="0"/>
                  </a:cubicBezTo>
                  <a:cubicBezTo>
                    <a:pt x="305" y="0"/>
                    <a:pt x="313" y="10"/>
                    <a:pt x="312" y="21"/>
                  </a:cubicBezTo>
                  <a:cubicBezTo>
                    <a:pt x="311" y="42"/>
                    <a:pt x="310" y="63"/>
                    <a:pt x="305" y="82"/>
                  </a:cubicBezTo>
                  <a:cubicBezTo>
                    <a:pt x="288" y="147"/>
                    <a:pt x="264" y="210"/>
                    <a:pt x="230" y="268"/>
                  </a:cubicBezTo>
                  <a:cubicBezTo>
                    <a:pt x="229" y="270"/>
                    <a:pt x="229" y="272"/>
                    <a:pt x="227" y="276"/>
                  </a:cubicBezTo>
                  <a:cubicBezTo>
                    <a:pt x="234" y="274"/>
                    <a:pt x="239" y="273"/>
                    <a:pt x="243" y="271"/>
                  </a:cubicBezTo>
                  <a:cubicBezTo>
                    <a:pt x="266" y="262"/>
                    <a:pt x="289" y="253"/>
                    <a:pt x="312" y="245"/>
                  </a:cubicBezTo>
                  <a:cubicBezTo>
                    <a:pt x="331" y="238"/>
                    <a:pt x="340" y="243"/>
                    <a:pt x="345" y="263"/>
                  </a:cubicBezTo>
                  <a:cubicBezTo>
                    <a:pt x="350" y="285"/>
                    <a:pt x="344" y="305"/>
                    <a:pt x="333" y="323"/>
                  </a:cubicBezTo>
                  <a:cubicBezTo>
                    <a:pt x="323" y="339"/>
                    <a:pt x="312" y="354"/>
                    <a:pt x="298" y="367"/>
                  </a:cubicBezTo>
                  <a:cubicBezTo>
                    <a:pt x="248" y="416"/>
                    <a:pt x="190" y="453"/>
                    <a:pt x="130" y="489"/>
                  </a:cubicBezTo>
                  <a:cubicBezTo>
                    <a:pt x="103" y="504"/>
                    <a:pt x="79" y="500"/>
                    <a:pt x="58" y="477"/>
                  </a:cubicBezTo>
                  <a:cubicBezTo>
                    <a:pt x="34" y="451"/>
                    <a:pt x="23" y="418"/>
                    <a:pt x="15" y="384"/>
                  </a:cubicBezTo>
                  <a:cubicBezTo>
                    <a:pt x="0" y="326"/>
                    <a:pt x="1" y="267"/>
                    <a:pt x="21" y="210"/>
                  </a:cubicBezTo>
                  <a:cubicBezTo>
                    <a:pt x="26" y="196"/>
                    <a:pt x="35" y="182"/>
                    <a:pt x="43" y="169"/>
                  </a:cubicBezTo>
                  <a:cubicBezTo>
                    <a:pt x="55" y="153"/>
                    <a:pt x="68" y="153"/>
                    <a:pt x="80" y="170"/>
                  </a:cubicBezTo>
                  <a:cubicBezTo>
                    <a:pt x="87" y="181"/>
                    <a:pt x="91" y="192"/>
                    <a:pt x="97" y="203"/>
                  </a:cubicBezTo>
                  <a:cubicBezTo>
                    <a:pt x="99" y="207"/>
                    <a:pt x="101" y="212"/>
                    <a:pt x="104" y="21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 name="Google Shape;40;p51"/>
            <p:cNvSpPr/>
            <p:nvPr/>
          </p:nvSpPr>
          <p:spPr>
            <a:xfrm>
              <a:off x="239150" y="369302"/>
              <a:ext cx="474075" cy="795337"/>
            </a:xfrm>
            <a:custGeom>
              <a:rect b="b" l="l" r="r" t="t"/>
              <a:pathLst>
                <a:path extrusionOk="0" h="859" w="511">
                  <a:moveTo>
                    <a:pt x="144" y="0"/>
                  </a:moveTo>
                  <a:cubicBezTo>
                    <a:pt x="150" y="5"/>
                    <a:pt x="152" y="10"/>
                    <a:pt x="151" y="18"/>
                  </a:cubicBezTo>
                  <a:cubicBezTo>
                    <a:pt x="146" y="61"/>
                    <a:pt x="142" y="104"/>
                    <a:pt x="138" y="147"/>
                  </a:cubicBezTo>
                  <a:cubicBezTo>
                    <a:pt x="137" y="151"/>
                    <a:pt x="138" y="156"/>
                    <a:pt x="141" y="162"/>
                  </a:cubicBezTo>
                  <a:cubicBezTo>
                    <a:pt x="144" y="158"/>
                    <a:pt x="147" y="155"/>
                    <a:pt x="150" y="151"/>
                  </a:cubicBezTo>
                  <a:cubicBezTo>
                    <a:pt x="171" y="123"/>
                    <a:pt x="191" y="95"/>
                    <a:pt x="212" y="67"/>
                  </a:cubicBezTo>
                  <a:cubicBezTo>
                    <a:pt x="215" y="63"/>
                    <a:pt x="222" y="62"/>
                    <a:pt x="226" y="60"/>
                  </a:cubicBezTo>
                  <a:cubicBezTo>
                    <a:pt x="226" y="65"/>
                    <a:pt x="226" y="71"/>
                    <a:pt x="224" y="75"/>
                  </a:cubicBezTo>
                  <a:cubicBezTo>
                    <a:pt x="198" y="111"/>
                    <a:pt x="172" y="146"/>
                    <a:pt x="146" y="181"/>
                  </a:cubicBezTo>
                  <a:cubicBezTo>
                    <a:pt x="142" y="187"/>
                    <a:pt x="140" y="196"/>
                    <a:pt x="140" y="203"/>
                  </a:cubicBezTo>
                  <a:cubicBezTo>
                    <a:pt x="142" y="231"/>
                    <a:pt x="146" y="259"/>
                    <a:pt x="149" y="287"/>
                  </a:cubicBezTo>
                  <a:cubicBezTo>
                    <a:pt x="150" y="288"/>
                    <a:pt x="152" y="288"/>
                    <a:pt x="153" y="288"/>
                  </a:cubicBezTo>
                  <a:cubicBezTo>
                    <a:pt x="155" y="284"/>
                    <a:pt x="158" y="281"/>
                    <a:pt x="160" y="277"/>
                  </a:cubicBezTo>
                  <a:cubicBezTo>
                    <a:pt x="188" y="237"/>
                    <a:pt x="216" y="196"/>
                    <a:pt x="244" y="156"/>
                  </a:cubicBezTo>
                  <a:cubicBezTo>
                    <a:pt x="247" y="153"/>
                    <a:pt x="249" y="149"/>
                    <a:pt x="253" y="147"/>
                  </a:cubicBezTo>
                  <a:cubicBezTo>
                    <a:pt x="255" y="146"/>
                    <a:pt x="259" y="147"/>
                    <a:pt x="262" y="148"/>
                  </a:cubicBezTo>
                  <a:cubicBezTo>
                    <a:pt x="263" y="150"/>
                    <a:pt x="263" y="154"/>
                    <a:pt x="262" y="156"/>
                  </a:cubicBezTo>
                  <a:cubicBezTo>
                    <a:pt x="261" y="159"/>
                    <a:pt x="258" y="162"/>
                    <a:pt x="256" y="165"/>
                  </a:cubicBezTo>
                  <a:cubicBezTo>
                    <a:pt x="223" y="213"/>
                    <a:pt x="190" y="261"/>
                    <a:pt x="158" y="309"/>
                  </a:cubicBezTo>
                  <a:cubicBezTo>
                    <a:pt x="157" y="311"/>
                    <a:pt x="155" y="314"/>
                    <a:pt x="156" y="315"/>
                  </a:cubicBezTo>
                  <a:cubicBezTo>
                    <a:pt x="163" y="344"/>
                    <a:pt x="171" y="372"/>
                    <a:pt x="178" y="401"/>
                  </a:cubicBezTo>
                  <a:cubicBezTo>
                    <a:pt x="180" y="401"/>
                    <a:pt x="181" y="401"/>
                    <a:pt x="183" y="401"/>
                  </a:cubicBezTo>
                  <a:cubicBezTo>
                    <a:pt x="185" y="397"/>
                    <a:pt x="188" y="393"/>
                    <a:pt x="191" y="389"/>
                  </a:cubicBezTo>
                  <a:cubicBezTo>
                    <a:pt x="219" y="346"/>
                    <a:pt x="247" y="303"/>
                    <a:pt x="276" y="260"/>
                  </a:cubicBezTo>
                  <a:cubicBezTo>
                    <a:pt x="278" y="257"/>
                    <a:pt x="280" y="253"/>
                    <a:pt x="283" y="251"/>
                  </a:cubicBezTo>
                  <a:cubicBezTo>
                    <a:pt x="285" y="249"/>
                    <a:pt x="290" y="249"/>
                    <a:pt x="293" y="250"/>
                  </a:cubicBezTo>
                  <a:cubicBezTo>
                    <a:pt x="294" y="251"/>
                    <a:pt x="295" y="256"/>
                    <a:pt x="294" y="259"/>
                  </a:cubicBezTo>
                  <a:cubicBezTo>
                    <a:pt x="293" y="263"/>
                    <a:pt x="290" y="266"/>
                    <a:pt x="288" y="269"/>
                  </a:cubicBezTo>
                  <a:cubicBezTo>
                    <a:pt x="256" y="317"/>
                    <a:pt x="225" y="364"/>
                    <a:pt x="194" y="412"/>
                  </a:cubicBezTo>
                  <a:cubicBezTo>
                    <a:pt x="188" y="420"/>
                    <a:pt x="188" y="427"/>
                    <a:pt x="192" y="436"/>
                  </a:cubicBezTo>
                  <a:cubicBezTo>
                    <a:pt x="201" y="457"/>
                    <a:pt x="210" y="479"/>
                    <a:pt x="221" y="504"/>
                  </a:cubicBezTo>
                  <a:cubicBezTo>
                    <a:pt x="225" y="497"/>
                    <a:pt x="227" y="493"/>
                    <a:pt x="230" y="489"/>
                  </a:cubicBezTo>
                  <a:cubicBezTo>
                    <a:pt x="259" y="438"/>
                    <a:pt x="288" y="388"/>
                    <a:pt x="317" y="338"/>
                  </a:cubicBezTo>
                  <a:cubicBezTo>
                    <a:pt x="319" y="334"/>
                    <a:pt x="321" y="330"/>
                    <a:pt x="324" y="327"/>
                  </a:cubicBezTo>
                  <a:cubicBezTo>
                    <a:pt x="327" y="325"/>
                    <a:pt x="331" y="325"/>
                    <a:pt x="334" y="325"/>
                  </a:cubicBezTo>
                  <a:cubicBezTo>
                    <a:pt x="335" y="326"/>
                    <a:pt x="337" y="331"/>
                    <a:pt x="336" y="334"/>
                  </a:cubicBezTo>
                  <a:cubicBezTo>
                    <a:pt x="335" y="338"/>
                    <a:pt x="332" y="341"/>
                    <a:pt x="330" y="345"/>
                  </a:cubicBezTo>
                  <a:cubicBezTo>
                    <a:pt x="299" y="399"/>
                    <a:pt x="268" y="453"/>
                    <a:pt x="236" y="507"/>
                  </a:cubicBezTo>
                  <a:cubicBezTo>
                    <a:pt x="230" y="517"/>
                    <a:pt x="230" y="525"/>
                    <a:pt x="236" y="534"/>
                  </a:cubicBezTo>
                  <a:cubicBezTo>
                    <a:pt x="251" y="559"/>
                    <a:pt x="265" y="584"/>
                    <a:pt x="280" y="609"/>
                  </a:cubicBezTo>
                  <a:cubicBezTo>
                    <a:pt x="282" y="613"/>
                    <a:pt x="285" y="616"/>
                    <a:pt x="289" y="622"/>
                  </a:cubicBezTo>
                  <a:cubicBezTo>
                    <a:pt x="297" y="596"/>
                    <a:pt x="303" y="571"/>
                    <a:pt x="312" y="548"/>
                  </a:cubicBezTo>
                  <a:cubicBezTo>
                    <a:pt x="333" y="499"/>
                    <a:pt x="354" y="450"/>
                    <a:pt x="376" y="402"/>
                  </a:cubicBezTo>
                  <a:cubicBezTo>
                    <a:pt x="378" y="397"/>
                    <a:pt x="385" y="394"/>
                    <a:pt x="390" y="391"/>
                  </a:cubicBezTo>
                  <a:cubicBezTo>
                    <a:pt x="389" y="397"/>
                    <a:pt x="391" y="404"/>
                    <a:pt x="388" y="409"/>
                  </a:cubicBezTo>
                  <a:cubicBezTo>
                    <a:pt x="351" y="479"/>
                    <a:pt x="322" y="552"/>
                    <a:pt x="304" y="628"/>
                  </a:cubicBezTo>
                  <a:cubicBezTo>
                    <a:pt x="303" y="635"/>
                    <a:pt x="304" y="645"/>
                    <a:pt x="308" y="650"/>
                  </a:cubicBezTo>
                  <a:cubicBezTo>
                    <a:pt x="330" y="680"/>
                    <a:pt x="353" y="709"/>
                    <a:pt x="376" y="739"/>
                  </a:cubicBezTo>
                  <a:cubicBezTo>
                    <a:pt x="377" y="738"/>
                    <a:pt x="378" y="738"/>
                    <a:pt x="379" y="737"/>
                  </a:cubicBezTo>
                  <a:cubicBezTo>
                    <a:pt x="382" y="717"/>
                    <a:pt x="383" y="696"/>
                    <a:pt x="388" y="677"/>
                  </a:cubicBezTo>
                  <a:cubicBezTo>
                    <a:pt x="405" y="609"/>
                    <a:pt x="424" y="542"/>
                    <a:pt x="442" y="474"/>
                  </a:cubicBezTo>
                  <a:cubicBezTo>
                    <a:pt x="443" y="471"/>
                    <a:pt x="448" y="468"/>
                    <a:pt x="452" y="465"/>
                  </a:cubicBezTo>
                  <a:cubicBezTo>
                    <a:pt x="453" y="470"/>
                    <a:pt x="456" y="475"/>
                    <a:pt x="455" y="479"/>
                  </a:cubicBezTo>
                  <a:cubicBezTo>
                    <a:pt x="447" y="509"/>
                    <a:pt x="437" y="539"/>
                    <a:pt x="429" y="570"/>
                  </a:cubicBezTo>
                  <a:cubicBezTo>
                    <a:pt x="412" y="627"/>
                    <a:pt x="397" y="684"/>
                    <a:pt x="395" y="745"/>
                  </a:cubicBezTo>
                  <a:cubicBezTo>
                    <a:pt x="395" y="754"/>
                    <a:pt x="397" y="762"/>
                    <a:pt x="404" y="768"/>
                  </a:cubicBezTo>
                  <a:cubicBezTo>
                    <a:pt x="415" y="779"/>
                    <a:pt x="426" y="791"/>
                    <a:pt x="438" y="804"/>
                  </a:cubicBezTo>
                  <a:cubicBezTo>
                    <a:pt x="444" y="768"/>
                    <a:pt x="447" y="736"/>
                    <a:pt x="454" y="705"/>
                  </a:cubicBezTo>
                  <a:cubicBezTo>
                    <a:pt x="467" y="641"/>
                    <a:pt x="482" y="577"/>
                    <a:pt x="497" y="513"/>
                  </a:cubicBezTo>
                  <a:cubicBezTo>
                    <a:pt x="498" y="509"/>
                    <a:pt x="503" y="505"/>
                    <a:pt x="506" y="501"/>
                  </a:cubicBezTo>
                  <a:cubicBezTo>
                    <a:pt x="508" y="507"/>
                    <a:pt x="511" y="512"/>
                    <a:pt x="510" y="517"/>
                  </a:cubicBezTo>
                  <a:cubicBezTo>
                    <a:pt x="495" y="591"/>
                    <a:pt x="478" y="664"/>
                    <a:pt x="463" y="738"/>
                  </a:cubicBezTo>
                  <a:cubicBezTo>
                    <a:pt x="459" y="761"/>
                    <a:pt x="456" y="784"/>
                    <a:pt x="454" y="807"/>
                  </a:cubicBezTo>
                  <a:cubicBezTo>
                    <a:pt x="453" y="812"/>
                    <a:pt x="456" y="819"/>
                    <a:pt x="460" y="823"/>
                  </a:cubicBezTo>
                  <a:cubicBezTo>
                    <a:pt x="467" y="831"/>
                    <a:pt x="477" y="838"/>
                    <a:pt x="484" y="846"/>
                  </a:cubicBezTo>
                  <a:cubicBezTo>
                    <a:pt x="487" y="848"/>
                    <a:pt x="487" y="853"/>
                    <a:pt x="488" y="856"/>
                  </a:cubicBezTo>
                  <a:cubicBezTo>
                    <a:pt x="484" y="857"/>
                    <a:pt x="478" y="859"/>
                    <a:pt x="476" y="857"/>
                  </a:cubicBezTo>
                  <a:cubicBezTo>
                    <a:pt x="466" y="850"/>
                    <a:pt x="458" y="841"/>
                    <a:pt x="449" y="833"/>
                  </a:cubicBezTo>
                  <a:cubicBezTo>
                    <a:pt x="443" y="829"/>
                    <a:pt x="436" y="825"/>
                    <a:pt x="429" y="824"/>
                  </a:cubicBezTo>
                  <a:cubicBezTo>
                    <a:pt x="307" y="801"/>
                    <a:pt x="195" y="754"/>
                    <a:pt x="94" y="681"/>
                  </a:cubicBezTo>
                  <a:cubicBezTo>
                    <a:pt x="93" y="680"/>
                    <a:pt x="92" y="680"/>
                    <a:pt x="91" y="679"/>
                  </a:cubicBezTo>
                  <a:cubicBezTo>
                    <a:pt x="88" y="674"/>
                    <a:pt x="86" y="669"/>
                    <a:pt x="83" y="664"/>
                  </a:cubicBezTo>
                  <a:cubicBezTo>
                    <a:pt x="89" y="665"/>
                    <a:pt x="95" y="664"/>
                    <a:pt x="99" y="667"/>
                  </a:cubicBezTo>
                  <a:cubicBezTo>
                    <a:pt x="127" y="684"/>
                    <a:pt x="154" y="703"/>
                    <a:pt x="183" y="720"/>
                  </a:cubicBezTo>
                  <a:cubicBezTo>
                    <a:pt x="252" y="759"/>
                    <a:pt x="325" y="786"/>
                    <a:pt x="403" y="804"/>
                  </a:cubicBezTo>
                  <a:cubicBezTo>
                    <a:pt x="407" y="805"/>
                    <a:pt x="412" y="805"/>
                    <a:pt x="417" y="804"/>
                  </a:cubicBezTo>
                  <a:cubicBezTo>
                    <a:pt x="391" y="780"/>
                    <a:pt x="373" y="749"/>
                    <a:pt x="337" y="734"/>
                  </a:cubicBezTo>
                  <a:cubicBezTo>
                    <a:pt x="226" y="688"/>
                    <a:pt x="129" y="619"/>
                    <a:pt x="45" y="532"/>
                  </a:cubicBezTo>
                  <a:cubicBezTo>
                    <a:pt x="44" y="531"/>
                    <a:pt x="42" y="530"/>
                    <a:pt x="42" y="528"/>
                  </a:cubicBezTo>
                  <a:cubicBezTo>
                    <a:pt x="40" y="523"/>
                    <a:pt x="35" y="514"/>
                    <a:pt x="37" y="512"/>
                  </a:cubicBezTo>
                  <a:cubicBezTo>
                    <a:pt x="44" y="504"/>
                    <a:pt x="48" y="514"/>
                    <a:pt x="52" y="518"/>
                  </a:cubicBezTo>
                  <a:cubicBezTo>
                    <a:pt x="130" y="599"/>
                    <a:pt x="219" y="664"/>
                    <a:pt x="321" y="712"/>
                  </a:cubicBezTo>
                  <a:cubicBezTo>
                    <a:pt x="325" y="714"/>
                    <a:pt x="330" y="716"/>
                    <a:pt x="335" y="718"/>
                  </a:cubicBezTo>
                  <a:cubicBezTo>
                    <a:pt x="336" y="718"/>
                    <a:pt x="337" y="718"/>
                    <a:pt x="339" y="717"/>
                  </a:cubicBezTo>
                  <a:cubicBezTo>
                    <a:pt x="328" y="702"/>
                    <a:pt x="315" y="687"/>
                    <a:pt x="305" y="671"/>
                  </a:cubicBezTo>
                  <a:cubicBezTo>
                    <a:pt x="288" y="645"/>
                    <a:pt x="266" y="625"/>
                    <a:pt x="240" y="608"/>
                  </a:cubicBezTo>
                  <a:cubicBezTo>
                    <a:pt x="146" y="546"/>
                    <a:pt x="68" y="467"/>
                    <a:pt x="4" y="375"/>
                  </a:cubicBezTo>
                  <a:cubicBezTo>
                    <a:pt x="3" y="373"/>
                    <a:pt x="1" y="371"/>
                    <a:pt x="0" y="369"/>
                  </a:cubicBezTo>
                  <a:cubicBezTo>
                    <a:pt x="0" y="366"/>
                    <a:pt x="0" y="363"/>
                    <a:pt x="0" y="359"/>
                  </a:cubicBezTo>
                  <a:cubicBezTo>
                    <a:pt x="4" y="360"/>
                    <a:pt x="9" y="359"/>
                    <a:pt x="11" y="361"/>
                  </a:cubicBezTo>
                  <a:cubicBezTo>
                    <a:pt x="15" y="364"/>
                    <a:pt x="18" y="369"/>
                    <a:pt x="21" y="373"/>
                  </a:cubicBezTo>
                  <a:cubicBezTo>
                    <a:pt x="81" y="459"/>
                    <a:pt x="154" y="531"/>
                    <a:pt x="240" y="591"/>
                  </a:cubicBezTo>
                  <a:cubicBezTo>
                    <a:pt x="244" y="593"/>
                    <a:pt x="248" y="596"/>
                    <a:pt x="254" y="600"/>
                  </a:cubicBezTo>
                  <a:cubicBezTo>
                    <a:pt x="252" y="595"/>
                    <a:pt x="252" y="592"/>
                    <a:pt x="250" y="589"/>
                  </a:cubicBezTo>
                  <a:cubicBezTo>
                    <a:pt x="237" y="564"/>
                    <a:pt x="224" y="539"/>
                    <a:pt x="209" y="513"/>
                  </a:cubicBezTo>
                  <a:cubicBezTo>
                    <a:pt x="206" y="507"/>
                    <a:pt x="199" y="503"/>
                    <a:pt x="194" y="498"/>
                  </a:cubicBezTo>
                  <a:cubicBezTo>
                    <a:pt x="126" y="435"/>
                    <a:pt x="64" y="367"/>
                    <a:pt x="8" y="293"/>
                  </a:cubicBezTo>
                  <a:cubicBezTo>
                    <a:pt x="6" y="291"/>
                    <a:pt x="3" y="287"/>
                    <a:pt x="3" y="284"/>
                  </a:cubicBezTo>
                  <a:cubicBezTo>
                    <a:pt x="2" y="281"/>
                    <a:pt x="4" y="277"/>
                    <a:pt x="6" y="276"/>
                  </a:cubicBezTo>
                  <a:cubicBezTo>
                    <a:pt x="7" y="275"/>
                    <a:pt x="12" y="276"/>
                    <a:pt x="13" y="278"/>
                  </a:cubicBezTo>
                  <a:cubicBezTo>
                    <a:pt x="17" y="280"/>
                    <a:pt x="19" y="284"/>
                    <a:pt x="22" y="287"/>
                  </a:cubicBezTo>
                  <a:cubicBezTo>
                    <a:pt x="69" y="349"/>
                    <a:pt x="120" y="406"/>
                    <a:pt x="175" y="460"/>
                  </a:cubicBezTo>
                  <a:cubicBezTo>
                    <a:pt x="179" y="463"/>
                    <a:pt x="183" y="467"/>
                    <a:pt x="188" y="469"/>
                  </a:cubicBezTo>
                  <a:cubicBezTo>
                    <a:pt x="171" y="436"/>
                    <a:pt x="169" y="397"/>
                    <a:pt x="140" y="368"/>
                  </a:cubicBezTo>
                  <a:cubicBezTo>
                    <a:pt x="97" y="325"/>
                    <a:pt x="61" y="276"/>
                    <a:pt x="22" y="230"/>
                  </a:cubicBezTo>
                  <a:cubicBezTo>
                    <a:pt x="19" y="227"/>
                    <a:pt x="16" y="223"/>
                    <a:pt x="15" y="219"/>
                  </a:cubicBezTo>
                  <a:cubicBezTo>
                    <a:pt x="15" y="217"/>
                    <a:pt x="17" y="212"/>
                    <a:pt x="19" y="211"/>
                  </a:cubicBezTo>
                  <a:cubicBezTo>
                    <a:pt x="20" y="210"/>
                    <a:pt x="25" y="211"/>
                    <a:pt x="27" y="212"/>
                  </a:cubicBezTo>
                  <a:cubicBezTo>
                    <a:pt x="30" y="215"/>
                    <a:pt x="31" y="218"/>
                    <a:pt x="34" y="221"/>
                  </a:cubicBezTo>
                  <a:cubicBezTo>
                    <a:pt x="68" y="263"/>
                    <a:pt x="103" y="304"/>
                    <a:pt x="137" y="346"/>
                  </a:cubicBezTo>
                  <a:cubicBezTo>
                    <a:pt x="140" y="350"/>
                    <a:pt x="142" y="355"/>
                    <a:pt x="144" y="359"/>
                  </a:cubicBezTo>
                  <a:cubicBezTo>
                    <a:pt x="146" y="358"/>
                    <a:pt x="148" y="356"/>
                    <a:pt x="150" y="355"/>
                  </a:cubicBezTo>
                  <a:cubicBezTo>
                    <a:pt x="146" y="336"/>
                    <a:pt x="142" y="317"/>
                    <a:pt x="137" y="298"/>
                  </a:cubicBezTo>
                  <a:cubicBezTo>
                    <a:pt x="136" y="294"/>
                    <a:pt x="132" y="290"/>
                    <a:pt x="128" y="286"/>
                  </a:cubicBezTo>
                  <a:cubicBezTo>
                    <a:pt x="92" y="246"/>
                    <a:pt x="55" y="206"/>
                    <a:pt x="28" y="158"/>
                  </a:cubicBezTo>
                  <a:cubicBezTo>
                    <a:pt x="18" y="141"/>
                    <a:pt x="10" y="124"/>
                    <a:pt x="2" y="106"/>
                  </a:cubicBezTo>
                  <a:cubicBezTo>
                    <a:pt x="1" y="102"/>
                    <a:pt x="3" y="95"/>
                    <a:pt x="4" y="90"/>
                  </a:cubicBezTo>
                  <a:cubicBezTo>
                    <a:pt x="8" y="93"/>
                    <a:pt x="13" y="96"/>
                    <a:pt x="15" y="100"/>
                  </a:cubicBezTo>
                  <a:cubicBezTo>
                    <a:pt x="40" y="163"/>
                    <a:pt x="82" y="213"/>
                    <a:pt x="126" y="262"/>
                  </a:cubicBezTo>
                  <a:cubicBezTo>
                    <a:pt x="127" y="262"/>
                    <a:pt x="128" y="262"/>
                    <a:pt x="131" y="263"/>
                  </a:cubicBezTo>
                  <a:cubicBezTo>
                    <a:pt x="125" y="234"/>
                    <a:pt x="131" y="204"/>
                    <a:pt x="108" y="178"/>
                  </a:cubicBezTo>
                  <a:cubicBezTo>
                    <a:pt x="70" y="138"/>
                    <a:pt x="39" y="91"/>
                    <a:pt x="18" y="39"/>
                  </a:cubicBezTo>
                  <a:cubicBezTo>
                    <a:pt x="17" y="36"/>
                    <a:pt x="15" y="33"/>
                    <a:pt x="15" y="30"/>
                  </a:cubicBezTo>
                  <a:cubicBezTo>
                    <a:pt x="15" y="27"/>
                    <a:pt x="17" y="22"/>
                    <a:pt x="19" y="21"/>
                  </a:cubicBezTo>
                  <a:cubicBezTo>
                    <a:pt x="21" y="21"/>
                    <a:pt x="26" y="23"/>
                    <a:pt x="28" y="25"/>
                  </a:cubicBezTo>
                  <a:cubicBezTo>
                    <a:pt x="30" y="27"/>
                    <a:pt x="31" y="31"/>
                    <a:pt x="32" y="34"/>
                  </a:cubicBezTo>
                  <a:cubicBezTo>
                    <a:pt x="53" y="84"/>
                    <a:pt x="84" y="127"/>
                    <a:pt x="118" y="169"/>
                  </a:cubicBezTo>
                  <a:cubicBezTo>
                    <a:pt x="119" y="170"/>
                    <a:pt x="120" y="170"/>
                    <a:pt x="123" y="172"/>
                  </a:cubicBezTo>
                  <a:cubicBezTo>
                    <a:pt x="123" y="166"/>
                    <a:pt x="124" y="162"/>
                    <a:pt x="124" y="157"/>
                  </a:cubicBezTo>
                  <a:cubicBezTo>
                    <a:pt x="128" y="110"/>
                    <a:pt x="132" y="62"/>
                    <a:pt x="136" y="15"/>
                  </a:cubicBezTo>
                  <a:cubicBezTo>
                    <a:pt x="137" y="10"/>
                    <a:pt x="139" y="5"/>
                    <a:pt x="141" y="0"/>
                  </a:cubicBezTo>
                  <a:cubicBezTo>
                    <a:pt x="142" y="0"/>
                    <a:pt x="143" y="0"/>
                    <a:pt x="144"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41" name="Shape 41"/>
        <p:cNvGrpSpPr/>
        <p:nvPr/>
      </p:nvGrpSpPr>
      <p:grpSpPr>
        <a:xfrm>
          <a:off x="0" y="0"/>
          <a:ext cx="0" cy="0"/>
          <a:chOff x="0" y="0"/>
          <a:chExt cx="0" cy="0"/>
        </a:xfrm>
      </p:grpSpPr>
      <p:pic>
        <p:nvPicPr>
          <p:cNvPr id="42" name="Google Shape;42;p52"/>
          <p:cNvPicPr preferRelativeResize="0"/>
          <p:nvPr/>
        </p:nvPicPr>
        <p:blipFill rotWithShape="1">
          <a:blip r:embed="rId2">
            <a:alphaModFix amt="37000"/>
          </a:blip>
          <a:srcRect b="0" l="0" r="0" t="0"/>
          <a:stretch/>
        </p:blipFill>
        <p:spPr>
          <a:xfrm>
            <a:off x="-1" y="-1"/>
            <a:ext cx="9144003" cy="5143501"/>
          </a:xfrm>
          <a:prstGeom prst="rect">
            <a:avLst/>
          </a:prstGeom>
          <a:noFill/>
          <a:ln>
            <a:noFill/>
          </a:ln>
        </p:spPr>
      </p:pic>
      <p:sp>
        <p:nvSpPr>
          <p:cNvPr id="43" name="Google Shape;43;p52"/>
          <p:cNvSpPr txBox="1"/>
          <p:nvPr>
            <p:ph type="title"/>
          </p:nvPr>
        </p:nvSpPr>
        <p:spPr>
          <a:xfrm>
            <a:off x="4126500" y="3227600"/>
            <a:ext cx="4202700" cy="531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44" name="Google Shape;44;p52"/>
          <p:cNvSpPr txBox="1"/>
          <p:nvPr>
            <p:ph idx="1" type="subTitle"/>
          </p:nvPr>
        </p:nvSpPr>
        <p:spPr>
          <a:xfrm>
            <a:off x="4126525" y="1291875"/>
            <a:ext cx="4121700" cy="19014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3000"/>
              <a:buNone/>
              <a:defRPr sz="23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45" name="Google Shape;45;p52"/>
          <p:cNvSpPr/>
          <p:nvPr>
            <p:ph idx="2" type="pic"/>
          </p:nvPr>
        </p:nvSpPr>
        <p:spPr>
          <a:xfrm rot="-206073">
            <a:off x="834170" y="703785"/>
            <a:ext cx="2593959" cy="3756444"/>
          </a:xfrm>
          <a:prstGeom prst="rect">
            <a:avLst/>
          </a:prstGeom>
          <a:noFill/>
          <a:ln cap="flat" cmpd="sng" w="114300">
            <a:solidFill>
              <a:schemeClr val="accent1"/>
            </a:solidFill>
            <a:prstDash val="solid"/>
            <a:round/>
            <a:headEnd len="sm" w="sm" type="none"/>
            <a:tailEnd len="sm" w="sm" type="none"/>
          </a:ln>
          <a:effectLst>
            <a:outerShdw blurRad="57150" rotWithShape="0" algn="bl" dir="5400000" dist="19050">
              <a:srgbClr val="000000">
                <a:alpha val="49803"/>
              </a:srgbClr>
            </a:outerShdw>
          </a:effectLst>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6" name="Shape 46"/>
        <p:cNvGrpSpPr/>
        <p:nvPr/>
      </p:nvGrpSpPr>
      <p:grpSpPr>
        <a:xfrm>
          <a:off x="0" y="0"/>
          <a:ext cx="0" cy="0"/>
          <a:chOff x="0" y="0"/>
          <a:chExt cx="0" cy="0"/>
        </a:xfrm>
      </p:grpSpPr>
      <p:pic>
        <p:nvPicPr>
          <p:cNvPr id="47" name="Google Shape;47;p53"/>
          <p:cNvPicPr preferRelativeResize="0"/>
          <p:nvPr/>
        </p:nvPicPr>
        <p:blipFill rotWithShape="1">
          <a:blip r:embed="rId2">
            <a:alphaModFix amt="37000"/>
          </a:blip>
          <a:srcRect b="0" l="0" r="0" t="0"/>
          <a:stretch/>
        </p:blipFill>
        <p:spPr>
          <a:xfrm>
            <a:off x="-1" y="-1"/>
            <a:ext cx="9144003" cy="5143501"/>
          </a:xfrm>
          <a:prstGeom prst="rect">
            <a:avLst/>
          </a:prstGeom>
          <a:noFill/>
          <a:ln>
            <a:noFill/>
          </a:ln>
        </p:spPr>
      </p:pic>
      <p:sp>
        <p:nvSpPr>
          <p:cNvPr id="48" name="Google Shape;48;p53"/>
          <p:cNvSpPr txBox="1"/>
          <p:nvPr>
            <p:ph type="title"/>
          </p:nvPr>
        </p:nvSpPr>
        <p:spPr>
          <a:xfrm>
            <a:off x="760874" y="2101650"/>
            <a:ext cx="4660200" cy="1729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9" name="Google Shape;49;p53"/>
          <p:cNvSpPr txBox="1"/>
          <p:nvPr>
            <p:ph idx="2" type="title"/>
          </p:nvPr>
        </p:nvSpPr>
        <p:spPr>
          <a:xfrm>
            <a:off x="760878" y="953200"/>
            <a:ext cx="1455600" cy="1106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6000"/>
              <a:buNone/>
              <a:defRPr sz="6000">
                <a:solidFill>
                  <a:schemeClr val="dk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50" name="Google Shape;50;p53"/>
          <p:cNvSpPr txBox="1"/>
          <p:nvPr>
            <p:ph idx="1" type="subTitle"/>
          </p:nvPr>
        </p:nvSpPr>
        <p:spPr>
          <a:xfrm>
            <a:off x="760886" y="3966050"/>
            <a:ext cx="4660200" cy="429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1" name="Google Shape;51;p53"/>
          <p:cNvSpPr/>
          <p:nvPr>
            <p:ph idx="3" type="pic"/>
          </p:nvPr>
        </p:nvSpPr>
        <p:spPr>
          <a:xfrm flipH="1" rot="185317">
            <a:off x="5815454" y="874106"/>
            <a:ext cx="2644742" cy="3395235"/>
          </a:xfrm>
          <a:prstGeom prst="rect">
            <a:avLst/>
          </a:prstGeom>
          <a:noFill/>
          <a:ln cap="flat" cmpd="sng" w="114300">
            <a:solidFill>
              <a:schemeClr val="accent1"/>
            </a:solidFill>
            <a:prstDash val="solid"/>
            <a:round/>
            <a:headEnd len="sm" w="sm" type="none"/>
            <a:tailEnd len="sm" w="sm" type="none"/>
          </a:ln>
          <a:effectLst>
            <a:outerShdw blurRad="57150" rotWithShape="0" algn="bl" dir="5400000" dist="19050">
              <a:srgbClr val="000000">
                <a:alpha val="47843"/>
              </a:srgbClr>
            </a:outerShdw>
          </a:effectLst>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 name="Shape 52"/>
        <p:cNvGrpSpPr/>
        <p:nvPr/>
      </p:nvGrpSpPr>
      <p:grpSpPr>
        <a:xfrm>
          <a:off x="0" y="0"/>
          <a:ext cx="0" cy="0"/>
          <a:chOff x="0" y="0"/>
          <a:chExt cx="0" cy="0"/>
        </a:xfrm>
      </p:grpSpPr>
      <p:pic>
        <p:nvPicPr>
          <p:cNvPr id="53" name="Google Shape;53;p54"/>
          <p:cNvPicPr preferRelativeResize="0"/>
          <p:nvPr/>
        </p:nvPicPr>
        <p:blipFill rotWithShape="1">
          <a:blip r:embed="rId2">
            <a:alphaModFix amt="37000"/>
          </a:blip>
          <a:srcRect b="0" l="0" r="0" t="0"/>
          <a:stretch/>
        </p:blipFill>
        <p:spPr>
          <a:xfrm>
            <a:off x="-1" y="-1"/>
            <a:ext cx="9144003" cy="5143501"/>
          </a:xfrm>
          <a:prstGeom prst="rect">
            <a:avLst/>
          </a:prstGeom>
          <a:noFill/>
          <a:ln>
            <a:noFill/>
          </a:ln>
        </p:spPr>
      </p:pic>
      <p:sp>
        <p:nvSpPr>
          <p:cNvPr id="54" name="Google Shape;54;p5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solidFill>
                  <a:schemeClr val="dk2"/>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5" name="Google Shape;55;p54"/>
          <p:cNvSpPr/>
          <p:nvPr/>
        </p:nvSpPr>
        <p:spPr>
          <a:xfrm>
            <a:off x="8424001" y="4382077"/>
            <a:ext cx="412101" cy="592518"/>
          </a:xfrm>
          <a:custGeom>
            <a:rect b="b" l="l" r="r" t="t"/>
            <a:pathLst>
              <a:path extrusionOk="0" h="504" w="350">
                <a:moveTo>
                  <a:pt x="104" y="219"/>
                </a:moveTo>
                <a:cubicBezTo>
                  <a:pt x="111" y="204"/>
                  <a:pt x="117" y="190"/>
                  <a:pt x="124" y="177"/>
                </a:cubicBezTo>
                <a:cubicBezTo>
                  <a:pt x="157" y="109"/>
                  <a:pt x="207" y="54"/>
                  <a:pt x="269" y="10"/>
                </a:cubicBezTo>
                <a:cubicBezTo>
                  <a:pt x="276" y="5"/>
                  <a:pt x="285" y="0"/>
                  <a:pt x="293" y="0"/>
                </a:cubicBezTo>
                <a:cubicBezTo>
                  <a:pt x="305" y="0"/>
                  <a:pt x="313" y="10"/>
                  <a:pt x="312" y="21"/>
                </a:cubicBezTo>
                <a:cubicBezTo>
                  <a:pt x="311" y="42"/>
                  <a:pt x="310" y="63"/>
                  <a:pt x="305" y="82"/>
                </a:cubicBezTo>
                <a:cubicBezTo>
                  <a:pt x="288" y="147"/>
                  <a:pt x="264" y="210"/>
                  <a:pt x="230" y="268"/>
                </a:cubicBezTo>
                <a:cubicBezTo>
                  <a:pt x="229" y="270"/>
                  <a:pt x="229" y="272"/>
                  <a:pt x="227" y="276"/>
                </a:cubicBezTo>
                <a:cubicBezTo>
                  <a:pt x="234" y="274"/>
                  <a:pt x="239" y="273"/>
                  <a:pt x="243" y="271"/>
                </a:cubicBezTo>
                <a:cubicBezTo>
                  <a:pt x="266" y="262"/>
                  <a:pt x="289" y="253"/>
                  <a:pt x="312" y="245"/>
                </a:cubicBezTo>
                <a:cubicBezTo>
                  <a:pt x="331" y="238"/>
                  <a:pt x="340" y="243"/>
                  <a:pt x="345" y="263"/>
                </a:cubicBezTo>
                <a:cubicBezTo>
                  <a:pt x="350" y="285"/>
                  <a:pt x="344" y="305"/>
                  <a:pt x="333" y="323"/>
                </a:cubicBezTo>
                <a:cubicBezTo>
                  <a:pt x="323" y="339"/>
                  <a:pt x="312" y="354"/>
                  <a:pt x="298" y="367"/>
                </a:cubicBezTo>
                <a:cubicBezTo>
                  <a:pt x="248" y="416"/>
                  <a:pt x="190" y="453"/>
                  <a:pt x="130" y="489"/>
                </a:cubicBezTo>
                <a:cubicBezTo>
                  <a:pt x="103" y="504"/>
                  <a:pt x="79" y="500"/>
                  <a:pt x="58" y="477"/>
                </a:cubicBezTo>
                <a:cubicBezTo>
                  <a:pt x="34" y="451"/>
                  <a:pt x="23" y="418"/>
                  <a:pt x="15" y="384"/>
                </a:cubicBezTo>
                <a:cubicBezTo>
                  <a:pt x="0" y="326"/>
                  <a:pt x="1" y="267"/>
                  <a:pt x="21" y="210"/>
                </a:cubicBezTo>
                <a:cubicBezTo>
                  <a:pt x="26" y="196"/>
                  <a:pt x="35" y="182"/>
                  <a:pt x="43" y="169"/>
                </a:cubicBezTo>
                <a:cubicBezTo>
                  <a:pt x="55" y="153"/>
                  <a:pt x="68" y="153"/>
                  <a:pt x="80" y="170"/>
                </a:cubicBezTo>
                <a:cubicBezTo>
                  <a:pt x="87" y="181"/>
                  <a:pt x="91" y="192"/>
                  <a:pt x="97" y="203"/>
                </a:cubicBezTo>
                <a:cubicBezTo>
                  <a:pt x="99" y="207"/>
                  <a:pt x="101" y="212"/>
                  <a:pt x="104" y="21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_1">
    <p:spTree>
      <p:nvGrpSpPr>
        <p:cNvPr id="56" name="Shape 56"/>
        <p:cNvGrpSpPr/>
        <p:nvPr/>
      </p:nvGrpSpPr>
      <p:grpSpPr>
        <a:xfrm>
          <a:off x="0" y="0"/>
          <a:ext cx="0" cy="0"/>
          <a:chOff x="0" y="0"/>
          <a:chExt cx="0" cy="0"/>
        </a:xfrm>
      </p:grpSpPr>
      <p:pic>
        <p:nvPicPr>
          <p:cNvPr id="57" name="Google Shape;57;p55"/>
          <p:cNvPicPr preferRelativeResize="0"/>
          <p:nvPr/>
        </p:nvPicPr>
        <p:blipFill rotWithShape="1">
          <a:blip r:embed="rId2">
            <a:alphaModFix amt="37000"/>
          </a:blip>
          <a:srcRect b="0" l="0" r="0" t="0"/>
          <a:stretch/>
        </p:blipFill>
        <p:spPr>
          <a:xfrm>
            <a:off x="-1" y="-1"/>
            <a:ext cx="9144003" cy="5143501"/>
          </a:xfrm>
          <a:prstGeom prst="rect">
            <a:avLst/>
          </a:prstGeom>
          <a:noFill/>
          <a:ln>
            <a:noFill/>
          </a:ln>
        </p:spPr>
      </p:pic>
      <p:sp>
        <p:nvSpPr>
          <p:cNvPr id="58" name="Google Shape;58;p5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9" name="Google Shape;59;p55"/>
          <p:cNvSpPr txBox="1"/>
          <p:nvPr>
            <p:ph idx="1" type="subTitle"/>
          </p:nvPr>
        </p:nvSpPr>
        <p:spPr>
          <a:xfrm>
            <a:off x="937700" y="2618100"/>
            <a:ext cx="2175300" cy="8694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0" name="Google Shape;60;p55"/>
          <p:cNvSpPr txBox="1"/>
          <p:nvPr>
            <p:ph idx="2" type="subTitle"/>
          </p:nvPr>
        </p:nvSpPr>
        <p:spPr>
          <a:xfrm>
            <a:off x="3484420" y="2618100"/>
            <a:ext cx="2175300" cy="8694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1" name="Google Shape;61;p55"/>
          <p:cNvSpPr txBox="1"/>
          <p:nvPr>
            <p:ph idx="3" type="subTitle"/>
          </p:nvPr>
        </p:nvSpPr>
        <p:spPr>
          <a:xfrm>
            <a:off x="6031147" y="2618100"/>
            <a:ext cx="2175300" cy="8694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2" name="Google Shape;62;p55"/>
          <p:cNvSpPr txBox="1"/>
          <p:nvPr>
            <p:ph idx="4" type="subTitle"/>
          </p:nvPr>
        </p:nvSpPr>
        <p:spPr>
          <a:xfrm>
            <a:off x="937700" y="2339700"/>
            <a:ext cx="2175300" cy="4308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DM Sans"/>
              <a:buNone/>
              <a:defRPr sz="2200">
                <a:latin typeface="Lexend Black"/>
                <a:ea typeface="Lexend Black"/>
                <a:cs typeface="Lexend Black"/>
                <a:sym typeface="Lexend Black"/>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63" name="Google Shape;63;p55"/>
          <p:cNvSpPr txBox="1"/>
          <p:nvPr>
            <p:ph idx="5" type="subTitle"/>
          </p:nvPr>
        </p:nvSpPr>
        <p:spPr>
          <a:xfrm>
            <a:off x="3484421" y="2339700"/>
            <a:ext cx="2175300" cy="4308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DM Sans"/>
              <a:buNone/>
              <a:defRPr sz="2200">
                <a:latin typeface="Lexend Black"/>
                <a:ea typeface="Lexend Black"/>
                <a:cs typeface="Lexend Black"/>
                <a:sym typeface="Lexend Black"/>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64" name="Google Shape;64;p55"/>
          <p:cNvSpPr txBox="1"/>
          <p:nvPr>
            <p:ph idx="6" type="subTitle"/>
          </p:nvPr>
        </p:nvSpPr>
        <p:spPr>
          <a:xfrm>
            <a:off x="6031149" y="2339700"/>
            <a:ext cx="2175300" cy="4308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DM Sans"/>
              <a:buNone/>
              <a:defRPr sz="2200">
                <a:latin typeface="Lexend Black"/>
                <a:ea typeface="Lexend Black"/>
                <a:cs typeface="Lexend Black"/>
                <a:sym typeface="Lexend Black"/>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65" name="Google Shape;65;p55"/>
          <p:cNvSpPr/>
          <p:nvPr/>
        </p:nvSpPr>
        <p:spPr>
          <a:xfrm>
            <a:off x="239150" y="4030434"/>
            <a:ext cx="601778" cy="1009566"/>
          </a:xfrm>
          <a:custGeom>
            <a:rect b="b" l="l" r="r" t="t"/>
            <a:pathLst>
              <a:path extrusionOk="0" h="859" w="511">
                <a:moveTo>
                  <a:pt x="144" y="0"/>
                </a:moveTo>
                <a:cubicBezTo>
                  <a:pt x="150" y="5"/>
                  <a:pt x="152" y="10"/>
                  <a:pt x="151" y="18"/>
                </a:cubicBezTo>
                <a:cubicBezTo>
                  <a:pt x="146" y="61"/>
                  <a:pt x="142" y="104"/>
                  <a:pt x="138" y="147"/>
                </a:cubicBezTo>
                <a:cubicBezTo>
                  <a:pt x="137" y="151"/>
                  <a:pt x="138" y="156"/>
                  <a:pt x="141" y="162"/>
                </a:cubicBezTo>
                <a:cubicBezTo>
                  <a:pt x="144" y="158"/>
                  <a:pt x="147" y="155"/>
                  <a:pt x="150" y="151"/>
                </a:cubicBezTo>
                <a:cubicBezTo>
                  <a:pt x="171" y="123"/>
                  <a:pt x="191" y="95"/>
                  <a:pt x="212" y="67"/>
                </a:cubicBezTo>
                <a:cubicBezTo>
                  <a:pt x="215" y="63"/>
                  <a:pt x="222" y="62"/>
                  <a:pt x="226" y="60"/>
                </a:cubicBezTo>
                <a:cubicBezTo>
                  <a:pt x="226" y="65"/>
                  <a:pt x="226" y="71"/>
                  <a:pt x="224" y="75"/>
                </a:cubicBezTo>
                <a:cubicBezTo>
                  <a:pt x="198" y="111"/>
                  <a:pt x="172" y="146"/>
                  <a:pt x="146" y="181"/>
                </a:cubicBezTo>
                <a:cubicBezTo>
                  <a:pt x="142" y="187"/>
                  <a:pt x="140" y="196"/>
                  <a:pt x="140" y="203"/>
                </a:cubicBezTo>
                <a:cubicBezTo>
                  <a:pt x="142" y="231"/>
                  <a:pt x="146" y="259"/>
                  <a:pt x="149" y="287"/>
                </a:cubicBezTo>
                <a:cubicBezTo>
                  <a:pt x="150" y="288"/>
                  <a:pt x="152" y="288"/>
                  <a:pt x="153" y="288"/>
                </a:cubicBezTo>
                <a:cubicBezTo>
                  <a:pt x="155" y="284"/>
                  <a:pt x="158" y="281"/>
                  <a:pt x="160" y="277"/>
                </a:cubicBezTo>
                <a:cubicBezTo>
                  <a:pt x="188" y="237"/>
                  <a:pt x="216" y="196"/>
                  <a:pt x="244" y="156"/>
                </a:cubicBezTo>
                <a:cubicBezTo>
                  <a:pt x="247" y="153"/>
                  <a:pt x="249" y="149"/>
                  <a:pt x="253" y="147"/>
                </a:cubicBezTo>
                <a:cubicBezTo>
                  <a:pt x="255" y="146"/>
                  <a:pt x="259" y="147"/>
                  <a:pt x="262" y="148"/>
                </a:cubicBezTo>
                <a:cubicBezTo>
                  <a:pt x="263" y="150"/>
                  <a:pt x="263" y="154"/>
                  <a:pt x="262" y="156"/>
                </a:cubicBezTo>
                <a:cubicBezTo>
                  <a:pt x="261" y="159"/>
                  <a:pt x="258" y="162"/>
                  <a:pt x="256" y="165"/>
                </a:cubicBezTo>
                <a:cubicBezTo>
                  <a:pt x="223" y="213"/>
                  <a:pt x="190" y="261"/>
                  <a:pt x="158" y="309"/>
                </a:cubicBezTo>
                <a:cubicBezTo>
                  <a:pt x="157" y="311"/>
                  <a:pt x="155" y="314"/>
                  <a:pt x="156" y="315"/>
                </a:cubicBezTo>
                <a:cubicBezTo>
                  <a:pt x="163" y="344"/>
                  <a:pt x="171" y="372"/>
                  <a:pt x="178" y="401"/>
                </a:cubicBezTo>
                <a:cubicBezTo>
                  <a:pt x="180" y="401"/>
                  <a:pt x="181" y="401"/>
                  <a:pt x="183" y="401"/>
                </a:cubicBezTo>
                <a:cubicBezTo>
                  <a:pt x="185" y="397"/>
                  <a:pt x="188" y="393"/>
                  <a:pt x="191" y="389"/>
                </a:cubicBezTo>
                <a:cubicBezTo>
                  <a:pt x="219" y="346"/>
                  <a:pt x="247" y="303"/>
                  <a:pt x="276" y="260"/>
                </a:cubicBezTo>
                <a:cubicBezTo>
                  <a:pt x="278" y="257"/>
                  <a:pt x="280" y="253"/>
                  <a:pt x="283" y="251"/>
                </a:cubicBezTo>
                <a:cubicBezTo>
                  <a:pt x="285" y="249"/>
                  <a:pt x="290" y="249"/>
                  <a:pt x="293" y="250"/>
                </a:cubicBezTo>
                <a:cubicBezTo>
                  <a:pt x="294" y="251"/>
                  <a:pt x="295" y="256"/>
                  <a:pt x="294" y="259"/>
                </a:cubicBezTo>
                <a:cubicBezTo>
                  <a:pt x="293" y="263"/>
                  <a:pt x="290" y="266"/>
                  <a:pt x="288" y="269"/>
                </a:cubicBezTo>
                <a:cubicBezTo>
                  <a:pt x="256" y="317"/>
                  <a:pt x="225" y="364"/>
                  <a:pt x="194" y="412"/>
                </a:cubicBezTo>
                <a:cubicBezTo>
                  <a:pt x="188" y="420"/>
                  <a:pt x="188" y="427"/>
                  <a:pt x="192" y="436"/>
                </a:cubicBezTo>
                <a:cubicBezTo>
                  <a:pt x="201" y="457"/>
                  <a:pt x="210" y="479"/>
                  <a:pt x="221" y="504"/>
                </a:cubicBezTo>
                <a:cubicBezTo>
                  <a:pt x="225" y="497"/>
                  <a:pt x="227" y="493"/>
                  <a:pt x="230" y="489"/>
                </a:cubicBezTo>
                <a:cubicBezTo>
                  <a:pt x="259" y="438"/>
                  <a:pt x="288" y="388"/>
                  <a:pt x="317" y="338"/>
                </a:cubicBezTo>
                <a:cubicBezTo>
                  <a:pt x="319" y="334"/>
                  <a:pt x="321" y="330"/>
                  <a:pt x="324" y="327"/>
                </a:cubicBezTo>
                <a:cubicBezTo>
                  <a:pt x="327" y="325"/>
                  <a:pt x="331" y="325"/>
                  <a:pt x="334" y="325"/>
                </a:cubicBezTo>
                <a:cubicBezTo>
                  <a:pt x="335" y="326"/>
                  <a:pt x="337" y="331"/>
                  <a:pt x="336" y="334"/>
                </a:cubicBezTo>
                <a:cubicBezTo>
                  <a:pt x="335" y="338"/>
                  <a:pt x="332" y="341"/>
                  <a:pt x="330" y="345"/>
                </a:cubicBezTo>
                <a:cubicBezTo>
                  <a:pt x="299" y="399"/>
                  <a:pt x="268" y="453"/>
                  <a:pt x="236" y="507"/>
                </a:cubicBezTo>
                <a:cubicBezTo>
                  <a:pt x="230" y="517"/>
                  <a:pt x="230" y="525"/>
                  <a:pt x="236" y="534"/>
                </a:cubicBezTo>
                <a:cubicBezTo>
                  <a:pt x="251" y="559"/>
                  <a:pt x="265" y="584"/>
                  <a:pt x="280" y="609"/>
                </a:cubicBezTo>
                <a:cubicBezTo>
                  <a:pt x="282" y="613"/>
                  <a:pt x="285" y="616"/>
                  <a:pt x="289" y="622"/>
                </a:cubicBezTo>
                <a:cubicBezTo>
                  <a:pt x="297" y="596"/>
                  <a:pt x="303" y="571"/>
                  <a:pt x="312" y="548"/>
                </a:cubicBezTo>
                <a:cubicBezTo>
                  <a:pt x="333" y="499"/>
                  <a:pt x="354" y="450"/>
                  <a:pt x="376" y="402"/>
                </a:cubicBezTo>
                <a:cubicBezTo>
                  <a:pt x="378" y="397"/>
                  <a:pt x="385" y="394"/>
                  <a:pt x="390" y="391"/>
                </a:cubicBezTo>
                <a:cubicBezTo>
                  <a:pt x="389" y="397"/>
                  <a:pt x="391" y="404"/>
                  <a:pt x="388" y="409"/>
                </a:cubicBezTo>
                <a:cubicBezTo>
                  <a:pt x="351" y="479"/>
                  <a:pt x="322" y="552"/>
                  <a:pt x="304" y="628"/>
                </a:cubicBezTo>
                <a:cubicBezTo>
                  <a:pt x="303" y="635"/>
                  <a:pt x="304" y="645"/>
                  <a:pt x="308" y="650"/>
                </a:cubicBezTo>
                <a:cubicBezTo>
                  <a:pt x="330" y="680"/>
                  <a:pt x="353" y="709"/>
                  <a:pt x="376" y="739"/>
                </a:cubicBezTo>
                <a:cubicBezTo>
                  <a:pt x="377" y="738"/>
                  <a:pt x="378" y="738"/>
                  <a:pt x="379" y="737"/>
                </a:cubicBezTo>
                <a:cubicBezTo>
                  <a:pt x="382" y="717"/>
                  <a:pt x="383" y="696"/>
                  <a:pt x="388" y="677"/>
                </a:cubicBezTo>
                <a:cubicBezTo>
                  <a:pt x="405" y="609"/>
                  <a:pt x="424" y="542"/>
                  <a:pt x="442" y="474"/>
                </a:cubicBezTo>
                <a:cubicBezTo>
                  <a:pt x="443" y="471"/>
                  <a:pt x="448" y="468"/>
                  <a:pt x="452" y="465"/>
                </a:cubicBezTo>
                <a:cubicBezTo>
                  <a:pt x="453" y="470"/>
                  <a:pt x="456" y="475"/>
                  <a:pt x="455" y="479"/>
                </a:cubicBezTo>
                <a:cubicBezTo>
                  <a:pt x="447" y="509"/>
                  <a:pt x="437" y="539"/>
                  <a:pt x="429" y="570"/>
                </a:cubicBezTo>
                <a:cubicBezTo>
                  <a:pt x="412" y="627"/>
                  <a:pt x="397" y="684"/>
                  <a:pt x="395" y="745"/>
                </a:cubicBezTo>
                <a:cubicBezTo>
                  <a:pt x="395" y="754"/>
                  <a:pt x="397" y="762"/>
                  <a:pt x="404" y="768"/>
                </a:cubicBezTo>
                <a:cubicBezTo>
                  <a:pt x="415" y="779"/>
                  <a:pt x="426" y="791"/>
                  <a:pt x="438" y="804"/>
                </a:cubicBezTo>
                <a:cubicBezTo>
                  <a:pt x="444" y="768"/>
                  <a:pt x="447" y="736"/>
                  <a:pt x="454" y="705"/>
                </a:cubicBezTo>
                <a:cubicBezTo>
                  <a:pt x="467" y="641"/>
                  <a:pt x="482" y="577"/>
                  <a:pt x="497" y="513"/>
                </a:cubicBezTo>
                <a:cubicBezTo>
                  <a:pt x="498" y="509"/>
                  <a:pt x="503" y="505"/>
                  <a:pt x="506" y="501"/>
                </a:cubicBezTo>
                <a:cubicBezTo>
                  <a:pt x="508" y="507"/>
                  <a:pt x="511" y="512"/>
                  <a:pt x="510" y="517"/>
                </a:cubicBezTo>
                <a:cubicBezTo>
                  <a:pt x="495" y="591"/>
                  <a:pt x="478" y="664"/>
                  <a:pt x="463" y="738"/>
                </a:cubicBezTo>
                <a:cubicBezTo>
                  <a:pt x="459" y="761"/>
                  <a:pt x="456" y="784"/>
                  <a:pt x="454" y="807"/>
                </a:cubicBezTo>
                <a:cubicBezTo>
                  <a:pt x="453" y="812"/>
                  <a:pt x="456" y="819"/>
                  <a:pt x="460" y="823"/>
                </a:cubicBezTo>
                <a:cubicBezTo>
                  <a:pt x="467" y="831"/>
                  <a:pt x="477" y="838"/>
                  <a:pt x="484" y="846"/>
                </a:cubicBezTo>
                <a:cubicBezTo>
                  <a:pt x="487" y="848"/>
                  <a:pt x="487" y="853"/>
                  <a:pt x="488" y="856"/>
                </a:cubicBezTo>
                <a:cubicBezTo>
                  <a:pt x="484" y="857"/>
                  <a:pt x="478" y="859"/>
                  <a:pt x="476" y="857"/>
                </a:cubicBezTo>
                <a:cubicBezTo>
                  <a:pt x="466" y="850"/>
                  <a:pt x="458" y="841"/>
                  <a:pt x="449" y="833"/>
                </a:cubicBezTo>
                <a:cubicBezTo>
                  <a:pt x="443" y="829"/>
                  <a:pt x="436" y="825"/>
                  <a:pt x="429" y="824"/>
                </a:cubicBezTo>
                <a:cubicBezTo>
                  <a:pt x="307" y="801"/>
                  <a:pt x="195" y="754"/>
                  <a:pt x="94" y="681"/>
                </a:cubicBezTo>
                <a:cubicBezTo>
                  <a:pt x="93" y="680"/>
                  <a:pt x="92" y="680"/>
                  <a:pt x="91" y="679"/>
                </a:cubicBezTo>
                <a:cubicBezTo>
                  <a:pt x="88" y="674"/>
                  <a:pt x="86" y="669"/>
                  <a:pt x="83" y="664"/>
                </a:cubicBezTo>
                <a:cubicBezTo>
                  <a:pt x="89" y="665"/>
                  <a:pt x="95" y="664"/>
                  <a:pt x="99" y="667"/>
                </a:cubicBezTo>
                <a:cubicBezTo>
                  <a:pt x="127" y="684"/>
                  <a:pt x="154" y="703"/>
                  <a:pt x="183" y="720"/>
                </a:cubicBezTo>
                <a:cubicBezTo>
                  <a:pt x="252" y="759"/>
                  <a:pt x="325" y="786"/>
                  <a:pt x="403" y="804"/>
                </a:cubicBezTo>
                <a:cubicBezTo>
                  <a:pt x="407" y="805"/>
                  <a:pt x="412" y="805"/>
                  <a:pt x="417" y="804"/>
                </a:cubicBezTo>
                <a:cubicBezTo>
                  <a:pt x="391" y="780"/>
                  <a:pt x="373" y="749"/>
                  <a:pt x="337" y="734"/>
                </a:cubicBezTo>
                <a:cubicBezTo>
                  <a:pt x="226" y="688"/>
                  <a:pt x="129" y="619"/>
                  <a:pt x="45" y="532"/>
                </a:cubicBezTo>
                <a:cubicBezTo>
                  <a:pt x="44" y="531"/>
                  <a:pt x="42" y="530"/>
                  <a:pt x="42" y="528"/>
                </a:cubicBezTo>
                <a:cubicBezTo>
                  <a:pt x="40" y="523"/>
                  <a:pt x="35" y="514"/>
                  <a:pt x="37" y="512"/>
                </a:cubicBezTo>
                <a:cubicBezTo>
                  <a:pt x="44" y="504"/>
                  <a:pt x="48" y="514"/>
                  <a:pt x="52" y="518"/>
                </a:cubicBezTo>
                <a:cubicBezTo>
                  <a:pt x="130" y="599"/>
                  <a:pt x="219" y="664"/>
                  <a:pt x="321" y="712"/>
                </a:cubicBezTo>
                <a:cubicBezTo>
                  <a:pt x="325" y="714"/>
                  <a:pt x="330" y="716"/>
                  <a:pt x="335" y="718"/>
                </a:cubicBezTo>
                <a:cubicBezTo>
                  <a:pt x="336" y="718"/>
                  <a:pt x="337" y="718"/>
                  <a:pt x="339" y="717"/>
                </a:cubicBezTo>
                <a:cubicBezTo>
                  <a:pt x="328" y="702"/>
                  <a:pt x="315" y="687"/>
                  <a:pt x="305" y="671"/>
                </a:cubicBezTo>
                <a:cubicBezTo>
                  <a:pt x="288" y="645"/>
                  <a:pt x="266" y="625"/>
                  <a:pt x="240" y="608"/>
                </a:cubicBezTo>
                <a:cubicBezTo>
                  <a:pt x="146" y="546"/>
                  <a:pt x="68" y="467"/>
                  <a:pt x="4" y="375"/>
                </a:cubicBezTo>
                <a:cubicBezTo>
                  <a:pt x="3" y="373"/>
                  <a:pt x="1" y="371"/>
                  <a:pt x="0" y="369"/>
                </a:cubicBezTo>
                <a:cubicBezTo>
                  <a:pt x="0" y="366"/>
                  <a:pt x="0" y="363"/>
                  <a:pt x="0" y="359"/>
                </a:cubicBezTo>
                <a:cubicBezTo>
                  <a:pt x="4" y="360"/>
                  <a:pt x="9" y="359"/>
                  <a:pt x="11" y="361"/>
                </a:cubicBezTo>
                <a:cubicBezTo>
                  <a:pt x="15" y="364"/>
                  <a:pt x="18" y="369"/>
                  <a:pt x="21" y="373"/>
                </a:cubicBezTo>
                <a:cubicBezTo>
                  <a:pt x="81" y="459"/>
                  <a:pt x="154" y="531"/>
                  <a:pt x="240" y="591"/>
                </a:cubicBezTo>
                <a:cubicBezTo>
                  <a:pt x="244" y="593"/>
                  <a:pt x="248" y="596"/>
                  <a:pt x="254" y="600"/>
                </a:cubicBezTo>
                <a:cubicBezTo>
                  <a:pt x="252" y="595"/>
                  <a:pt x="252" y="592"/>
                  <a:pt x="250" y="589"/>
                </a:cubicBezTo>
                <a:cubicBezTo>
                  <a:pt x="237" y="564"/>
                  <a:pt x="224" y="539"/>
                  <a:pt x="209" y="513"/>
                </a:cubicBezTo>
                <a:cubicBezTo>
                  <a:pt x="206" y="507"/>
                  <a:pt x="199" y="503"/>
                  <a:pt x="194" y="498"/>
                </a:cubicBezTo>
                <a:cubicBezTo>
                  <a:pt x="126" y="435"/>
                  <a:pt x="64" y="367"/>
                  <a:pt x="8" y="293"/>
                </a:cubicBezTo>
                <a:cubicBezTo>
                  <a:pt x="6" y="291"/>
                  <a:pt x="3" y="287"/>
                  <a:pt x="3" y="284"/>
                </a:cubicBezTo>
                <a:cubicBezTo>
                  <a:pt x="2" y="281"/>
                  <a:pt x="4" y="277"/>
                  <a:pt x="6" y="276"/>
                </a:cubicBezTo>
                <a:cubicBezTo>
                  <a:pt x="7" y="275"/>
                  <a:pt x="12" y="276"/>
                  <a:pt x="13" y="278"/>
                </a:cubicBezTo>
                <a:cubicBezTo>
                  <a:pt x="17" y="280"/>
                  <a:pt x="19" y="284"/>
                  <a:pt x="22" y="287"/>
                </a:cubicBezTo>
                <a:cubicBezTo>
                  <a:pt x="69" y="349"/>
                  <a:pt x="120" y="406"/>
                  <a:pt x="175" y="460"/>
                </a:cubicBezTo>
                <a:cubicBezTo>
                  <a:pt x="179" y="463"/>
                  <a:pt x="183" y="467"/>
                  <a:pt x="188" y="469"/>
                </a:cubicBezTo>
                <a:cubicBezTo>
                  <a:pt x="171" y="436"/>
                  <a:pt x="169" y="397"/>
                  <a:pt x="140" y="368"/>
                </a:cubicBezTo>
                <a:cubicBezTo>
                  <a:pt x="97" y="325"/>
                  <a:pt x="61" y="276"/>
                  <a:pt x="22" y="230"/>
                </a:cubicBezTo>
                <a:cubicBezTo>
                  <a:pt x="19" y="227"/>
                  <a:pt x="16" y="223"/>
                  <a:pt x="15" y="219"/>
                </a:cubicBezTo>
                <a:cubicBezTo>
                  <a:pt x="15" y="217"/>
                  <a:pt x="17" y="212"/>
                  <a:pt x="19" y="211"/>
                </a:cubicBezTo>
                <a:cubicBezTo>
                  <a:pt x="20" y="210"/>
                  <a:pt x="25" y="211"/>
                  <a:pt x="27" y="212"/>
                </a:cubicBezTo>
                <a:cubicBezTo>
                  <a:pt x="30" y="215"/>
                  <a:pt x="31" y="218"/>
                  <a:pt x="34" y="221"/>
                </a:cubicBezTo>
                <a:cubicBezTo>
                  <a:pt x="68" y="263"/>
                  <a:pt x="103" y="304"/>
                  <a:pt x="137" y="346"/>
                </a:cubicBezTo>
                <a:cubicBezTo>
                  <a:pt x="140" y="350"/>
                  <a:pt x="142" y="355"/>
                  <a:pt x="144" y="359"/>
                </a:cubicBezTo>
                <a:cubicBezTo>
                  <a:pt x="146" y="358"/>
                  <a:pt x="148" y="356"/>
                  <a:pt x="150" y="355"/>
                </a:cubicBezTo>
                <a:cubicBezTo>
                  <a:pt x="146" y="336"/>
                  <a:pt x="142" y="317"/>
                  <a:pt x="137" y="298"/>
                </a:cubicBezTo>
                <a:cubicBezTo>
                  <a:pt x="136" y="294"/>
                  <a:pt x="132" y="290"/>
                  <a:pt x="128" y="286"/>
                </a:cubicBezTo>
                <a:cubicBezTo>
                  <a:pt x="92" y="246"/>
                  <a:pt x="55" y="206"/>
                  <a:pt x="28" y="158"/>
                </a:cubicBezTo>
                <a:cubicBezTo>
                  <a:pt x="18" y="141"/>
                  <a:pt x="10" y="124"/>
                  <a:pt x="2" y="106"/>
                </a:cubicBezTo>
                <a:cubicBezTo>
                  <a:pt x="1" y="102"/>
                  <a:pt x="3" y="95"/>
                  <a:pt x="4" y="90"/>
                </a:cubicBezTo>
                <a:cubicBezTo>
                  <a:pt x="8" y="93"/>
                  <a:pt x="13" y="96"/>
                  <a:pt x="15" y="100"/>
                </a:cubicBezTo>
                <a:cubicBezTo>
                  <a:pt x="40" y="163"/>
                  <a:pt x="82" y="213"/>
                  <a:pt x="126" y="262"/>
                </a:cubicBezTo>
                <a:cubicBezTo>
                  <a:pt x="127" y="262"/>
                  <a:pt x="128" y="262"/>
                  <a:pt x="131" y="263"/>
                </a:cubicBezTo>
                <a:cubicBezTo>
                  <a:pt x="125" y="234"/>
                  <a:pt x="131" y="204"/>
                  <a:pt x="108" y="178"/>
                </a:cubicBezTo>
                <a:cubicBezTo>
                  <a:pt x="70" y="138"/>
                  <a:pt x="39" y="91"/>
                  <a:pt x="18" y="39"/>
                </a:cubicBezTo>
                <a:cubicBezTo>
                  <a:pt x="17" y="36"/>
                  <a:pt x="15" y="33"/>
                  <a:pt x="15" y="30"/>
                </a:cubicBezTo>
                <a:cubicBezTo>
                  <a:pt x="15" y="27"/>
                  <a:pt x="17" y="22"/>
                  <a:pt x="19" y="21"/>
                </a:cubicBezTo>
                <a:cubicBezTo>
                  <a:pt x="21" y="21"/>
                  <a:pt x="26" y="23"/>
                  <a:pt x="28" y="25"/>
                </a:cubicBezTo>
                <a:cubicBezTo>
                  <a:pt x="30" y="27"/>
                  <a:pt x="31" y="31"/>
                  <a:pt x="32" y="34"/>
                </a:cubicBezTo>
                <a:cubicBezTo>
                  <a:pt x="53" y="84"/>
                  <a:pt x="84" y="127"/>
                  <a:pt x="118" y="169"/>
                </a:cubicBezTo>
                <a:cubicBezTo>
                  <a:pt x="119" y="170"/>
                  <a:pt x="120" y="170"/>
                  <a:pt x="123" y="172"/>
                </a:cubicBezTo>
                <a:cubicBezTo>
                  <a:pt x="123" y="166"/>
                  <a:pt x="124" y="162"/>
                  <a:pt x="124" y="157"/>
                </a:cubicBezTo>
                <a:cubicBezTo>
                  <a:pt x="128" y="110"/>
                  <a:pt x="132" y="62"/>
                  <a:pt x="136" y="15"/>
                </a:cubicBezTo>
                <a:cubicBezTo>
                  <a:pt x="137" y="10"/>
                  <a:pt x="139" y="5"/>
                  <a:pt x="141" y="0"/>
                </a:cubicBezTo>
                <a:cubicBezTo>
                  <a:pt x="142" y="0"/>
                  <a:pt x="143" y="0"/>
                  <a:pt x="144"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66" name="Shape 66"/>
        <p:cNvGrpSpPr/>
        <p:nvPr/>
      </p:nvGrpSpPr>
      <p:grpSpPr>
        <a:xfrm>
          <a:off x="0" y="0"/>
          <a:ext cx="0" cy="0"/>
          <a:chOff x="0" y="0"/>
          <a:chExt cx="0" cy="0"/>
        </a:xfrm>
      </p:grpSpPr>
      <p:pic>
        <p:nvPicPr>
          <p:cNvPr id="67" name="Google Shape;67;p56"/>
          <p:cNvPicPr preferRelativeResize="0"/>
          <p:nvPr/>
        </p:nvPicPr>
        <p:blipFill rotWithShape="1">
          <a:blip r:embed="rId2">
            <a:alphaModFix amt="37000"/>
          </a:blip>
          <a:srcRect b="0" l="0" r="0" t="0"/>
          <a:stretch/>
        </p:blipFill>
        <p:spPr>
          <a:xfrm>
            <a:off x="-1" y="-1"/>
            <a:ext cx="9144003" cy="5143501"/>
          </a:xfrm>
          <a:prstGeom prst="rect">
            <a:avLst/>
          </a:prstGeom>
          <a:noFill/>
          <a:ln>
            <a:noFill/>
          </a:ln>
        </p:spPr>
      </p:pic>
      <p:sp>
        <p:nvSpPr>
          <p:cNvPr id="68" name="Google Shape;68;p5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15000"/>
              </a:lnSpc>
              <a:spcBef>
                <a:spcPts val="0"/>
              </a:spcBef>
              <a:spcAft>
                <a:spcPts val="0"/>
              </a:spcAft>
              <a:buSzPts val="3500"/>
              <a:buNone/>
              <a:defRPr/>
            </a:lvl2pPr>
            <a:lvl3pPr lvl="2" algn="l">
              <a:lnSpc>
                <a:spcPct val="115000"/>
              </a:lnSpc>
              <a:spcBef>
                <a:spcPts val="0"/>
              </a:spcBef>
              <a:spcAft>
                <a:spcPts val="0"/>
              </a:spcAft>
              <a:buSzPts val="3500"/>
              <a:buNone/>
              <a:defRPr/>
            </a:lvl3pPr>
            <a:lvl4pPr lvl="3" algn="l">
              <a:lnSpc>
                <a:spcPct val="115000"/>
              </a:lnSpc>
              <a:spcBef>
                <a:spcPts val="0"/>
              </a:spcBef>
              <a:spcAft>
                <a:spcPts val="0"/>
              </a:spcAft>
              <a:buSzPts val="3500"/>
              <a:buNone/>
              <a:defRPr/>
            </a:lvl4pPr>
            <a:lvl5pPr lvl="4" algn="l">
              <a:lnSpc>
                <a:spcPct val="115000"/>
              </a:lnSpc>
              <a:spcBef>
                <a:spcPts val="0"/>
              </a:spcBef>
              <a:spcAft>
                <a:spcPts val="0"/>
              </a:spcAft>
              <a:buSzPts val="3500"/>
              <a:buNone/>
              <a:defRPr/>
            </a:lvl5pPr>
            <a:lvl6pPr lvl="5" algn="l">
              <a:lnSpc>
                <a:spcPct val="115000"/>
              </a:lnSpc>
              <a:spcBef>
                <a:spcPts val="0"/>
              </a:spcBef>
              <a:spcAft>
                <a:spcPts val="0"/>
              </a:spcAft>
              <a:buSzPts val="3500"/>
              <a:buNone/>
              <a:defRPr/>
            </a:lvl6pPr>
            <a:lvl7pPr lvl="6" algn="l">
              <a:lnSpc>
                <a:spcPct val="115000"/>
              </a:lnSpc>
              <a:spcBef>
                <a:spcPts val="0"/>
              </a:spcBef>
              <a:spcAft>
                <a:spcPts val="0"/>
              </a:spcAft>
              <a:buSzPts val="3500"/>
              <a:buNone/>
              <a:defRPr/>
            </a:lvl7pPr>
            <a:lvl8pPr lvl="7" algn="l">
              <a:lnSpc>
                <a:spcPct val="115000"/>
              </a:lnSpc>
              <a:spcBef>
                <a:spcPts val="0"/>
              </a:spcBef>
              <a:spcAft>
                <a:spcPts val="0"/>
              </a:spcAft>
              <a:buSzPts val="3500"/>
              <a:buNone/>
              <a:defRPr/>
            </a:lvl8pPr>
            <a:lvl9pPr lvl="8" algn="l">
              <a:lnSpc>
                <a:spcPct val="115000"/>
              </a:lnSpc>
              <a:spcBef>
                <a:spcPts val="0"/>
              </a:spcBef>
              <a:spcAft>
                <a:spcPts val="0"/>
              </a:spcAft>
              <a:buSzPts val="3500"/>
              <a:buNone/>
              <a:defRPr/>
            </a:lvl9pPr>
          </a:lstStyle>
          <a:p/>
        </p:txBody>
      </p:sp>
      <p:sp>
        <p:nvSpPr>
          <p:cNvPr id="69" name="Google Shape;69;p56"/>
          <p:cNvSpPr txBox="1"/>
          <p:nvPr>
            <p:ph idx="1" type="subTitle"/>
          </p:nvPr>
        </p:nvSpPr>
        <p:spPr>
          <a:xfrm>
            <a:off x="1101175" y="2195936"/>
            <a:ext cx="1986000" cy="6240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70" name="Google Shape;70;p56"/>
          <p:cNvSpPr txBox="1"/>
          <p:nvPr>
            <p:ph idx="2" type="subTitle"/>
          </p:nvPr>
        </p:nvSpPr>
        <p:spPr>
          <a:xfrm>
            <a:off x="3578947" y="2195936"/>
            <a:ext cx="1986000" cy="6240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71" name="Google Shape;71;p56"/>
          <p:cNvSpPr txBox="1"/>
          <p:nvPr>
            <p:ph idx="3" type="subTitle"/>
          </p:nvPr>
        </p:nvSpPr>
        <p:spPr>
          <a:xfrm>
            <a:off x="1101175" y="3501800"/>
            <a:ext cx="1986000" cy="6240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72" name="Google Shape;72;p56"/>
          <p:cNvSpPr txBox="1"/>
          <p:nvPr>
            <p:ph idx="4" type="subTitle"/>
          </p:nvPr>
        </p:nvSpPr>
        <p:spPr>
          <a:xfrm>
            <a:off x="3578947" y="3501800"/>
            <a:ext cx="1986000" cy="6240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73" name="Google Shape;73;p56"/>
          <p:cNvSpPr txBox="1"/>
          <p:nvPr>
            <p:ph idx="5" type="subTitle"/>
          </p:nvPr>
        </p:nvSpPr>
        <p:spPr>
          <a:xfrm>
            <a:off x="6056725" y="2195936"/>
            <a:ext cx="1986000" cy="6240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74" name="Google Shape;74;p56"/>
          <p:cNvSpPr txBox="1"/>
          <p:nvPr>
            <p:ph idx="6" type="subTitle"/>
          </p:nvPr>
        </p:nvSpPr>
        <p:spPr>
          <a:xfrm>
            <a:off x="6056725" y="3501800"/>
            <a:ext cx="1986000" cy="6240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75" name="Google Shape;75;p56"/>
          <p:cNvSpPr txBox="1"/>
          <p:nvPr>
            <p:ph idx="7" type="subTitle"/>
          </p:nvPr>
        </p:nvSpPr>
        <p:spPr>
          <a:xfrm>
            <a:off x="1101175" y="1920900"/>
            <a:ext cx="1986000" cy="4257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200"/>
              <a:buFont typeface="DM Sans"/>
              <a:buNone/>
              <a:defRPr sz="2200">
                <a:latin typeface="Lexend Black"/>
                <a:ea typeface="Lexend Black"/>
                <a:cs typeface="Lexend Black"/>
                <a:sym typeface="Lexend Black"/>
              </a:defRPr>
            </a:lvl1pPr>
            <a:lvl2pPr lvl="1" algn="ctr">
              <a:lnSpc>
                <a:spcPct val="115000"/>
              </a:lnSpc>
              <a:spcBef>
                <a:spcPts val="0"/>
              </a:spcBef>
              <a:spcAft>
                <a:spcPts val="0"/>
              </a:spcAft>
              <a:buSzPts val="2200"/>
              <a:buFont typeface="DM Sans"/>
              <a:buNone/>
              <a:defRPr b="1" sz="2200">
                <a:latin typeface="DM Sans"/>
                <a:ea typeface="DM Sans"/>
                <a:cs typeface="DM Sans"/>
                <a:sym typeface="DM Sans"/>
              </a:defRPr>
            </a:lvl2pPr>
            <a:lvl3pPr lvl="2" algn="ctr">
              <a:lnSpc>
                <a:spcPct val="115000"/>
              </a:lnSpc>
              <a:spcBef>
                <a:spcPts val="0"/>
              </a:spcBef>
              <a:spcAft>
                <a:spcPts val="0"/>
              </a:spcAft>
              <a:buSzPts val="2200"/>
              <a:buFont typeface="DM Sans"/>
              <a:buNone/>
              <a:defRPr b="1" sz="2200">
                <a:latin typeface="DM Sans"/>
                <a:ea typeface="DM Sans"/>
                <a:cs typeface="DM Sans"/>
                <a:sym typeface="DM Sans"/>
              </a:defRPr>
            </a:lvl3pPr>
            <a:lvl4pPr lvl="3" algn="ctr">
              <a:lnSpc>
                <a:spcPct val="115000"/>
              </a:lnSpc>
              <a:spcBef>
                <a:spcPts val="0"/>
              </a:spcBef>
              <a:spcAft>
                <a:spcPts val="0"/>
              </a:spcAft>
              <a:buSzPts val="2200"/>
              <a:buFont typeface="DM Sans"/>
              <a:buNone/>
              <a:defRPr b="1" sz="2200">
                <a:latin typeface="DM Sans"/>
                <a:ea typeface="DM Sans"/>
                <a:cs typeface="DM Sans"/>
                <a:sym typeface="DM Sans"/>
              </a:defRPr>
            </a:lvl4pPr>
            <a:lvl5pPr lvl="4" algn="ctr">
              <a:lnSpc>
                <a:spcPct val="115000"/>
              </a:lnSpc>
              <a:spcBef>
                <a:spcPts val="0"/>
              </a:spcBef>
              <a:spcAft>
                <a:spcPts val="0"/>
              </a:spcAft>
              <a:buSzPts val="2200"/>
              <a:buFont typeface="DM Sans"/>
              <a:buNone/>
              <a:defRPr b="1" sz="2200">
                <a:latin typeface="DM Sans"/>
                <a:ea typeface="DM Sans"/>
                <a:cs typeface="DM Sans"/>
                <a:sym typeface="DM Sans"/>
              </a:defRPr>
            </a:lvl5pPr>
            <a:lvl6pPr lvl="5" algn="ctr">
              <a:lnSpc>
                <a:spcPct val="115000"/>
              </a:lnSpc>
              <a:spcBef>
                <a:spcPts val="0"/>
              </a:spcBef>
              <a:spcAft>
                <a:spcPts val="0"/>
              </a:spcAft>
              <a:buSzPts val="2200"/>
              <a:buFont typeface="DM Sans"/>
              <a:buNone/>
              <a:defRPr b="1" sz="2200">
                <a:latin typeface="DM Sans"/>
                <a:ea typeface="DM Sans"/>
                <a:cs typeface="DM Sans"/>
                <a:sym typeface="DM Sans"/>
              </a:defRPr>
            </a:lvl6pPr>
            <a:lvl7pPr lvl="6" algn="ctr">
              <a:lnSpc>
                <a:spcPct val="115000"/>
              </a:lnSpc>
              <a:spcBef>
                <a:spcPts val="0"/>
              </a:spcBef>
              <a:spcAft>
                <a:spcPts val="0"/>
              </a:spcAft>
              <a:buSzPts val="2200"/>
              <a:buFont typeface="DM Sans"/>
              <a:buNone/>
              <a:defRPr b="1" sz="2200">
                <a:latin typeface="DM Sans"/>
                <a:ea typeface="DM Sans"/>
                <a:cs typeface="DM Sans"/>
                <a:sym typeface="DM Sans"/>
              </a:defRPr>
            </a:lvl7pPr>
            <a:lvl8pPr lvl="7" algn="ctr">
              <a:lnSpc>
                <a:spcPct val="115000"/>
              </a:lnSpc>
              <a:spcBef>
                <a:spcPts val="0"/>
              </a:spcBef>
              <a:spcAft>
                <a:spcPts val="0"/>
              </a:spcAft>
              <a:buSzPts val="2200"/>
              <a:buFont typeface="DM Sans"/>
              <a:buNone/>
              <a:defRPr b="1" sz="2200">
                <a:latin typeface="DM Sans"/>
                <a:ea typeface="DM Sans"/>
                <a:cs typeface="DM Sans"/>
                <a:sym typeface="DM Sans"/>
              </a:defRPr>
            </a:lvl8pPr>
            <a:lvl9pPr lvl="8" algn="ctr">
              <a:lnSpc>
                <a:spcPct val="115000"/>
              </a:lnSpc>
              <a:spcBef>
                <a:spcPts val="0"/>
              </a:spcBef>
              <a:spcAft>
                <a:spcPts val="0"/>
              </a:spcAft>
              <a:buSzPts val="2200"/>
              <a:buFont typeface="DM Sans"/>
              <a:buNone/>
              <a:defRPr b="1" sz="2200">
                <a:latin typeface="DM Sans"/>
                <a:ea typeface="DM Sans"/>
                <a:cs typeface="DM Sans"/>
                <a:sym typeface="DM Sans"/>
              </a:defRPr>
            </a:lvl9pPr>
          </a:lstStyle>
          <a:p/>
        </p:txBody>
      </p:sp>
      <p:sp>
        <p:nvSpPr>
          <p:cNvPr id="76" name="Google Shape;76;p56"/>
          <p:cNvSpPr txBox="1"/>
          <p:nvPr>
            <p:ph idx="8" type="subTitle"/>
          </p:nvPr>
        </p:nvSpPr>
        <p:spPr>
          <a:xfrm>
            <a:off x="3578947" y="1920900"/>
            <a:ext cx="1986000" cy="4257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200"/>
              <a:buFont typeface="DM Sans"/>
              <a:buNone/>
              <a:defRPr sz="2200">
                <a:latin typeface="Lexend Black"/>
                <a:ea typeface="Lexend Black"/>
                <a:cs typeface="Lexend Black"/>
                <a:sym typeface="Lexend Black"/>
              </a:defRPr>
            </a:lvl1pPr>
            <a:lvl2pPr lvl="1" algn="ctr">
              <a:lnSpc>
                <a:spcPct val="115000"/>
              </a:lnSpc>
              <a:spcBef>
                <a:spcPts val="0"/>
              </a:spcBef>
              <a:spcAft>
                <a:spcPts val="0"/>
              </a:spcAft>
              <a:buSzPts val="2200"/>
              <a:buFont typeface="DM Sans"/>
              <a:buNone/>
              <a:defRPr b="1" sz="2200">
                <a:latin typeface="DM Sans"/>
                <a:ea typeface="DM Sans"/>
                <a:cs typeface="DM Sans"/>
                <a:sym typeface="DM Sans"/>
              </a:defRPr>
            </a:lvl2pPr>
            <a:lvl3pPr lvl="2" algn="ctr">
              <a:lnSpc>
                <a:spcPct val="115000"/>
              </a:lnSpc>
              <a:spcBef>
                <a:spcPts val="0"/>
              </a:spcBef>
              <a:spcAft>
                <a:spcPts val="0"/>
              </a:spcAft>
              <a:buSzPts val="2200"/>
              <a:buFont typeface="DM Sans"/>
              <a:buNone/>
              <a:defRPr b="1" sz="2200">
                <a:latin typeface="DM Sans"/>
                <a:ea typeface="DM Sans"/>
                <a:cs typeface="DM Sans"/>
                <a:sym typeface="DM Sans"/>
              </a:defRPr>
            </a:lvl3pPr>
            <a:lvl4pPr lvl="3" algn="ctr">
              <a:lnSpc>
                <a:spcPct val="115000"/>
              </a:lnSpc>
              <a:spcBef>
                <a:spcPts val="0"/>
              </a:spcBef>
              <a:spcAft>
                <a:spcPts val="0"/>
              </a:spcAft>
              <a:buSzPts val="2200"/>
              <a:buFont typeface="DM Sans"/>
              <a:buNone/>
              <a:defRPr b="1" sz="2200">
                <a:latin typeface="DM Sans"/>
                <a:ea typeface="DM Sans"/>
                <a:cs typeface="DM Sans"/>
                <a:sym typeface="DM Sans"/>
              </a:defRPr>
            </a:lvl4pPr>
            <a:lvl5pPr lvl="4" algn="ctr">
              <a:lnSpc>
                <a:spcPct val="115000"/>
              </a:lnSpc>
              <a:spcBef>
                <a:spcPts val="0"/>
              </a:spcBef>
              <a:spcAft>
                <a:spcPts val="0"/>
              </a:spcAft>
              <a:buSzPts val="2200"/>
              <a:buFont typeface="DM Sans"/>
              <a:buNone/>
              <a:defRPr b="1" sz="2200">
                <a:latin typeface="DM Sans"/>
                <a:ea typeface="DM Sans"/>
                <a:cs typeface="DM Sans"/>
                <a:sym typeface="DM Sans"/>
              </a:defRPr>
            </a:lvl5pPr>
            <a:lvl6pPr lvl="5" algn="ctr">
              <a:lnSpc>
                <a:spcPct val="115000"/>
              </a:lnSpc>
              <a:spcBef>
                <a:spcPts val="0"/>
              </a:spcBef>
              <a:spcAft>
                <a:spcPts val="0"/>
              </a:spcAft>
              <a:buSzPts val="2200"/>
              <a:buFont typeface="DM Sans"/>
              <a:buNone/>
              <a:defRPr b="1" sz="2200">
                <a:latin typeface="DM Sans"/>
                <a:ea typeface="DM Sans"/>
                <a:cs typeface="DM Sans"/>
                <a:sym typeface="DM Sans"/>
              </a:defRPr>
            </a:lvl6pPr>
            <a:lvl7pPr lvl="6" algn="ctr">
              <a:lnSpc>
                <a:spcPct val="115000"/>
              </a:lnSpc>
              <a:spcBef>
                <a:spcPts val="0"/>
              </a:spcBef>
              <a:spcAft>
                <a:spcPts val="0"/>
              </a:spcAft>
              <a:buSzPts val="2200"/>
              <a:buFont typeface="DM Sans"/>
              <a:buNone/>
              <a:defRPr b="1" sz="2200">
                <a:latin typeface="DM Sans"/>
                <a:ea typeface="DM Sans"/>
                <a:cs typeface="DM Sans"/>
                <a:sym typeface="DM Sans"/>
              </a:defRPr>
            </a:lvl7pPr>
            <a:lvl8pPr lvl="7" algn="ctr">
              <a:lnSpc>
                <a:spcPct val="115000"/>
              </a:lnSpc>
              <a:spcBef>
                <a:spcPts val="0"/>
              </a:spcBef>
              <a:spcAft>
                <a:spcPts val="0"/>
              </a:spcAft>
              <a:buSzPts val="2200"/>
              <a:buFont typeface="DM Sans"/>
              <a:buNone/>
              <a:defRPr b="1" sz="2200">
                <a:latin typeface="DM Sans"/>
                <a:ea typeface="DM Sans"/>
                <a:cs typeface="DM Sans"/>
                <a:sym typeface="DM Sans"/>
              </a:defRPr>
            </a:lvl8pPr>
            <a:lvl9pPr lvl="8" algn="ctr">
              <a:lnSpc>
                <a:spcPct val="115000"/>
              </a:lnSpc>
              <a:spcBef>
                <a:spcPts val="0"/>
              </a:spcBef>
              <a:spcAft>
                <a:spcPts val="0"/>
              </a:spcAft>
              <a:buSzPts val="2200"/>
              <a:buFont typeface="DM Sans"/>
              <a:buNone/>
              <a:defRPr b="1" sz="2200">
                <a:latin typeface="DM Sans"/>
                <a:ea typeface="DM Sans"/>
                <a:cs typeface="DM Sans"/>
                <a:sym typeface="DM Sans"/>
              </a:defRPr>
            </a:lvl9pPr>
          </a:lstStyle>
          <a:p/>
        </p:txBody>
      </p:sp>
      <p:sp>
        <p:nvSpPr>
          <p:cNvPr id="77" name="Google Shape;77;p56"/>
          <p:cNvSpPr txBox="1"/>
          <p:nvPr>
            <p:ph idx="9" type="subTitle"/>
          </p:nvPr>
        </p:nvSpPr>
        <p:spPr>
          <a:xfrm>
            <a:off x="1101175" y="3228500"/>
            <a:ext cx="1986000" cy="4299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200"/>
              <a:buFont typeface="DM Sans"/>
              <a:buNone/>
              <a:defRPr sz="2200">
                <a:latin typeface="Lexend Black"/>
                <a:ea typeface="Lexend Black"/>
                <a:cs typeface="Lexend Black"/>
                <a:sym typeface="Lexend Black"/>
              </a:defRPr>
            </a:lvl1pPr>
            <a:lvl2pPr lvl="1" algn="ctr">
              <a:lnSpc>
                <a:spcPct val="115000"/>
              </a:lnSpc>
              <a:spcBef>
                <a:spcPts val="0"/>
              </a:spcBef>
              <a:spcAft>
                <a:spcPts val="0"/>
              </a:spcAft>
              <a:buSzPts val="2200"/>
              <a:buFont typeface="DM Sans"/>
              <a:buNone/>
              <a:defRPr b="1" sz="2200">
                <a:latin typeface="DM Sans"/>
                <a:ea typeface="DM Sans"/>
                <a:cs typeface="DM Sans"/>
                <a:sym typeface="DM Sans"/>
              </a:defRPr>
            </a:lvl2pPr>
            <a:lvl3pPr lvl="2" algn="ctr">
              <a:lnSpc>
                <a:spcPct val="115000"/>
              </a:lnSpc>
              <a:spcBef>
                <a:spcPts val="0"/>
              </a:spcBef>
              <a:spcAft>
                <a:spcPts val="0"/>
              </a:spcAft>
              <a:buSzPts val="2200"/>
              <a:buFont typeface="DM Sans"/>
              <a:buNone/>
              <a:defRPr b="1" sz="2200">
                <a:latin typeface="DM Sans"/>
                <a:ea typeface="DM Sans"/>
                <a:cs typeface="DM Sans"/>
                <a:sym typeface="DM Sans"/>
              </a:defRPr>
            </a:lvl3pPr>
            <a:lvl4pPr lvl="3" algn="ctr">
              <a:lnSpc>
                <a:spcPct val="115000"/>
              </a:lnSpc>
              <a:spcBef>
                <a:spcPts val="0"/>
              </a:spcBef>
              <a:spcAft>
                <a:spcPts val="0"/>
              </a:spcAft>
              <a:buSzPts val="2200"/>
              <a:buFont typeface="DM Sans"/>
              <a:buNone/>
              <a:defRPr b="1" sz="2200">
                <a:latin typeface="DM Sans"/>
                <a:ea typeface="DM Sans"/>
                <a:cs typeface="DM Sans"/>
                <a:sym typeface="DM Sans"/>
              </a:defRPr>
            </a:lvl4pPr>
            <a:lvl5pPr lvl="4" algn="ctr">
              <a:lnSpc>
                <a:spcPct val="115000"/>
              </a:lnSpc>
              <a:spcBef>
                <a:spcPts val="0"/>
              </a:spcBef>
              <a:spcAft>
                <a:spcPts val="0"/>
              </a:spcAft>
              <a:buSzPts val="2200"/>
              <a:buFont typeface="DM Sans"/>
              <a:buNone/>
              <a:defRPr b="1" sz="2200">
                <a:latin typeface="DM Sans"/>
                <a:ea typeface="DM Sans"/>
                <a:cs typeface="DM Sans"/>
                <a:sym typeface="DM Sans"/>
              </a:defRPr>
            </a:lvl5pPr>
            <a:lvl6pPr lvl="5" algn="ctr">
              <a:lnSpc>
                <a:spcPct val="115000"/>
              </a:lnSpc>
              <a:spcBef>
                <a:spcPts val="0"/>
              </a:spcBef>
              <a:spcAft>
                <a:spcPts val="0"/>
              </a:spcAft>
              <a:buSzPts val="2200"/>
              <a:buFont typeface="DM Sans"/>
              <a:buNone/>
              <a:defRPr b="1" sz="2200">
                <a:latin typeface="DM Sans"/>
                <a:ea typeface="DM Sans"/>
                <a:cs typeface="DM Sans"/>
                <a:sym typeface="DM Sans"/>
              </a:defRPr>
            </a:lvl6pPr>
            <a:lvl7pPr lvl="6" algn="ctr">
              <a:lnSpc>
                <a:spcPct val="115000"/>
              </a:lnSpc>
              <a:spcBef>
                <a:spcPts val="0"/>
              </a:spcBef>
              <a:spcAft>
                <a:spcPts val="0"/>
              </a:spcAft>
              <a:buSzPts val="2200"/>
              <a:buFont typeface="DM Sans"/>
              <a:buNone/>
              <a:defRPr b="1" sz="2200">
                <a:latin typeface="DM Sans"/>
                <a:ea typeface="DM Sans"/>
                <a:cs typeface="DM Sans"/>
                <a:sym typeface="DM Sans"/>
              </a:defRPr>
            </a:lvl7pPr>
            <a:lvl8pPr lvl="7" algn="ctr">
              <a:lnSpc>
                <a:spcPct val="115000"/>
              </a:lnSpc>
              <a:spcBef>
                <a:spcPts val="0"/>
              </a:spcBef>
              <a:spcAft>
                <a:spcPts val="0"/>
              </a:spcAft>
              <a:buSzPts val="2200"/>
              <a:buFont typeface="DM Sans"/>
              <a:buNone/>
              <a:defRPr b="1" sz="2200">
                <a:latin typeface="DM Sans"/>
                <a:ea typeface="DM Sans"/>
                <a:cs typeface="DM Sans"/>
                <a:sym typeface="DM Sans"/>
              </a:defRPr>
            </a:lvl8pPr>
            <a:lvl9pPr lvl="8" algn="ctr">
              <a:lnSpc>
                <a:spcPct val="115000"/>
              </a:lnSpc>
              <a:spcBef>
                <a:spcPts val="0"/>
              </a:spcBef>
              <a:spcAft>
                <a:spcPts val="0"/>
              </a:spcAft>
              <a:buSzPts val="2200"/>
              <a:buFont typeface="DM Sans"/>
              <a:buNone/>
              <a:defRPr b="1" sz="2200">
                <a:latin typeface="DM Sans"/>
                <a:ea typeface="DM Sans"/>
                <a:cs typeface="DM Sans"/>
                <a:sym typeface="DM Sans"/>
              </a:defRPr>
            </a:lvl9pPr>
          </a:lstStyle>
          <a:p/>
        </p:txBody>
      </p:sp>
      <p:sp>
        <p:nvSpPr>
          <p:cNvPr id="78" name="Google Shape;78;p56"/>
          <p:cNvSpPr txBox="1"/>
          <p:nvPr>
            <p:ph idx="13" type="subTitle"/>
          </p:nvPr>
        </p:nvSpPr>
        <p:spPr>
          <a:xfrm>
            <a:off x="3578947" y="3228500"/>
            <a:ext cx="1986000" cy="4299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200"/>
              <a:buFont typeface="DM Sans"/>
              <a:buNone/>
              <a:defRPr sz="2200">
                <a:latin typeface="Lexend Black"/>
                <a:ea typeface="Lexend Black"/>
                <a:cs typeface="Lexend Black"/>
                <a:sym typeface="Lexend Black"/>
              </a:defRPr>
            </a:lvl1pPr>
            <a:lvl2pPr lvl="1" algn="ctr">
              <a:lnSpc>
                <a:spcPct val="115000"/>
              </a:lnSpc>
              <a:spcBef>
                <a:spcPts val="0"/>
              </a:spcBef>
              <a:spcAft>
                <a:spcPts val="0"/>
              </a:spcAft>
              <a:buSzPts val="2200"/>
              <a:buFont typeface="DM Sans"/>
              <a:buNone/>
              <a:defRPr b="1" sz="2200">
                <a:latin typeface="DM Sans"/>
                <a:ea typeface="DM Sans"/>
                <a:cs typeface="DM Sans"/>
                <a:sym typeface="DM Sans"/>
              </a:defRPr>
            </a:lvl2pPr>
            <a:lvl3pPr lvl="2" algn="ctr">
              <a:lnSpc>
                <a:spcPct val="115000"/>
              </a:lnSpc>
              <a:spcBef>
                <a:spcPts val="0"/>
              </a:spcBef>
              <a:spcAft>
                <a:spcPts val="0"/>
              </a:spcAft>
              <a:buSzPts val="2200"/>
              <a:buFont typeface="DM Sans"/>
              <a:buNone/>
              <a:defRPr b="1" sz="2200">
                <a:latin typeface="DM Sans"/>
                <a:ea typeface="DM Sans"/>
                <a:cs typeface="DM Sans"/>
                <a:sym typeface="DM Sans"/>
              </a:defRPr>
            </a:lvl3pPr>
            <a:lvl4pPr lvl="3" algn="ctr">
              <a:lnSpc>
                <a:spcPct val="115000"/>
              </a:lnSpc>
              <a:spcBef>
                <a:spcPts val="0"/>
              </a:spcBef>
              <a:spcAft>
                <a:spcPts val="0"/>
              </a:spcAft>
              <a:buSzPts val="2200"/>
              <a:buFont typeface="DM Sans"/>
              <a:buNone/>
              <a:defRPr b="1" sz="2200">
                <a:latin typeface="DM Sans"/>
                <a:ea typeface="DM Sans"/>
                <a:cs typeface="DM Sans"/>
                <a:sym typeface="DM Sans"/>
              </a:defRPr>
            </a:lvl4pPr>
            <a:lvl5pPr lvl="4" algn="ctr">
              <a:lnSpc>
                <a:spcPct val="115000"/>
              </a:lnSpc>
              <a:spcBef>
                <a:spcPts val="0"/>
              </a:spcBef>
              <a:spcAft>
                <a:spcPts val="0"/>
              </a:spcAft>
              <a:buSzPts val="2200"/>
              <a:buFont typeface="DM Sans"/>
              <a:buNone/>
              <a:defRPr b="1" sz="2200">
                <a:latin typeface="DM Sans"/>
                <a:ea typeface="DM Sans"/>
                <a:cs typeface="DM Sans"/>
                <a:sym typeface="DM Sans"/>
              </a:defRPr>
            </a:lvl5pPr>
            <a:lvl6pPr lvl="5" algn="ctr">
              <a:lnSpc>
                <a:spcPct val="115000"/>
              </a:lnSpc>
              <a:spcBef>
                <a:spcPts val="0"/>
              </a:spcBef>
              <a:spcAft>
                <a:spcPts val="0"/>
              </a:spcAft>
              <a:buSzPts val="2200"/>
              <a:buFont typeface="DM Sans"/>
              <a:buNone/>
              <a:defRPr b="1" sz="2200">
                <a:latin typeface="DM Sans"/>
                <a:ea typeface="DM Sans"/>
                <a:cs typeface="DM Sans"/>
                <a:sym typeface="DM Sans"/>
              </a:defRPr>
            </a:lvl6pPr>
            <a:lvl7pPr lvl="6" algn="ctr">
              <a:lnSpc>
                <a:spcPct val="115000"/>
              </a:lnSpc>
              <a:spcBef>
                <a:spcPts val="0"/>
              </a:spcBef>
              <a:spcAft>
                <a:spcPts val="0"/>
              </a:spcAft>
              <a:buSzPts val="2200"/>
              <a:buFont typeface="DM Sans"/>
              <a:buNone/>
              <a:defRPr b="1" sz="2200">
                <a:latin typeface="DM Sans"/>
                <a:ea typeface="DM Sans"/>
                <a:cs typeface="DM Sans"/>
                <a:sym typeface="DM Sans"/>
              </a:defRPr>
            </a:lvl7pPr>
            <a:lvl8pPr lvl="7" algn="ctr">
              <a:lnSpc>
                <a:spcPct val="115000"/>
              </a:lnSpc>
              <a:spcBef>
                <a:spcPts val="0"/>
              </a:spcBef>
              <a:spcAft>
                <a:spcPts val="0"/>
              </a:spcAft>
              <a:buSzPts val="2200"/>
              <a:buFont typeface="DM Sans"/>
              <a:buNone/>
              <a:defRPr b="1" sz="2200">
                <a:latin typeface="DM Sans"/>
                <a:ea typeface="DM Sans"/>
                <a:cs typeface="DM Sans"/>
                <a:sym typeface="DM Sans"/>
              </a:defRPr>
            </a:lvl8pPr>
            <a:lvl9pPr lvl="8" algn="ctr">
              <a:lnSpc>
                <a:spcPct val="115000"/>
              </a:lnSpc>
              <a:spcBef>
                <a:spcPts val="0"/>
              </a:spcBef>
              <a:spcAft>
                <a:spcPts val="0"/>
              </a:spcAft>
              <a:buSzPts val="2200"/>
              <a:buFont typeface="DM Sans"/>
              <a:buNone/>
              <a:defRPr b="1" sz="2200">
                <a:latin typeface="DM Sans"/>
                <a:ea typeface="DM Sans"/>
                <a:cs typeface="DM Sans"/>
                <a:sym typeface="DM Sans"/>
              </a:defRPr>
            </a:lvl9pPr>
          </a:lstStyle>
          <a:p/>
        </p:txBody>
      </p:sp>
      <p:sp>
        <p:nvSpPr>
          <p:cNvPr id="79" name="Google Shape;79;p56"/>
          <p:cNvSpPr txBox="1"/>
          <p:nvPr>
            <p:ph idx="14" type="subTitle"/>
          </p:nvPr>
        </p:nvSpPr>
        <p:spPr>
          <a:xfrm>
            <a:off x="6056725" y="1920900"/>
            <a:ext cx="1986000" cy="4257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200"/>
              <a:buFont typeface="DM Sans"/>
              <a:buNone/>
              <a:defRPr sz="2200">
                <a:latin typeface="Lexend Black"/>
                <a:ea typeface="Lexend Black"/>
                <a:cs typeface="Lexend Black"/>
                <a:sym typeface="Lexend Black"/>
              </a:defRPr>
            </a:lvl1pPr>
            <a:lvl2pPr lvl="1" algn="ctr">
              <a:lnSpc>
                <a:spcPct val="115000"/>
              </a:lnSpc>
              <a:spcBef>
                <a:spcPts val="0"/>
              </a:spcBef>
              <a:spcAft>
                <a:spcPts val="0"/>
              </a:spcAft>
              <a:buSzPts val="2200"/>
              <a:buFont typeface="DM Sans"/>
              <a:buNone/>
              <a:defRPr b="1" sz="2200">
                <a:latin typeface="DM Sans"/>
                <a:ea typeface="DM Sans"/>
                <a:cs typeface="DM Sans"/>
                <a:sym typeface="DM Sans"/>
              </a:defRPr>
            </a:lvl2pPr>
            <a:lvl3pPr lvl="2" algn="ctr">
              <a:lnSpc>
                <a:spcPct val="115000"/>
              </a:lnSpc>
              <a:spcBef>
                <a:spcPts val="0"/>
              </a:spcBef>
              <a:spcAft>
                <a:spcPts val="0"/>
              </a:spcAft>
              <a:buSzPts val="2200"/>
              <a:buFont typeface="DM Sans"/>
              <a:buNone/>
              <a:defRPr b="1" sz="2200">
                <a:latin typeface="DM Sans"/>
                <a:ea typeface="DM Sans"/>
                <a:cs typeface="DM Sans"/>
                <a:sym typeface="DM Sans"/>
              </a:defRPr>
            </a:lvl3pPr>
            <a:lvl4pPr lvl="3" algn="ctr">
              <a:lnSpc>
                <a:spcPct val="115000"/>
              </a:lnSpc>
              <a:spcBef>
                <a:spcPts val="0"/>
              </a:spcBef>
              <a:spcAft>
                <a:spcPts val="0"/>
              </a:spcAft>
              <a:buSzPts val="2200"/>
              <a:buFont typeface="DM Sans"/>
              <a:buNone/>
              <a:defRPr b="1" sz="2200">
                <a:latin typeface="DM Sans"/>
                <a:ea typeface="DM Sans"/>
                <a:cs typeface="DM Sans"/>
                <a:sym typeface="DM Sans"/>
              </a:defRPr>
            </a:lvl4pPr>
            <a:lvl5pPr lvl="4" algn="ctr">
              <a:lnSpc>
                <a:spcPct val="115000"/>
              </a:lnSpc>
              <a:spcBef>
                <a:spcPts val="0"/>
              </a:spcBef>
              <a:spcAft>
                <a:spcPts val="0"/>
              </a:spcAft>
              <a:buSzPts val="2200"/>
              <a:buFont typeface="DM Sans"/>
              <a:buNone/>
              <a:defRPr b="1" sz="2200">
                <a:latin typeface="DM Sans"/>
                <a:ea typeface="DM Sans"/>
                <a:cs typeface="DM Sans"/>
                <a:sym typeface="DM Sans"/>
              </a:defRPr>
            </a:lvl5pPr>
            <a:lvl6pPr lvl="5" algn="ctr">
              <a:lnSpc>
                <a:spcPct val="115000"/>
              </a:lnSpc>
              <a:spcBef>
                <a:spcPts val="0"/>
              </a:spcBef>
              <a:spcAft>
                <a:spcPts val="0"/>
              </a:spcAft>
              <a:buSzPts val="2200"/>
              <a:buFont typeface="DM Sans"/>
              <a:buNone/>
              <a:defRPr b="1" sz="2200">
                <a:latin typeface="DM Sans"/>
                <a:ea typeface="DM Sans"/>
                <a:cs typeface="DM Sans"/>
                <a:sym typeface="DM Sans"/>
              </a:defRPr>
            </a:lvl6pPr>
            <a:lvl7pPr lvl="6" algn="ctr">
              <a:lnSpc>
                <a:spcPct val="115000"/>
              </a:lnSpc>
              <a:spcBef>
                <a:spcPts val="0"/>
              </a:spcBef>
              <a:spcAft>
                <a:spcPts val="0"/>
              </a:spcAft>
              <a:buSzPts val="2200"/>
              <a:buFont typeface="DM Sans"/>
              <a:buNone/>
              <a:defRPr b="1" sz="2200">
                <a:latin typeface="DM Sans"/>
                <a:ea typeface="DM Sans"/>
                <a:cs typeface="DM Sans"/>
                <a:sym typeface="DM Sans"/>
              </a:defRPr>
            </a:lvl7pPr>
            <a:lvl8pPr lvl="7" algn="ctr">
              <a:lnSpc>
                <a:spcPct val="115000"/>
              </a:lnSpc>
              <a:spcBef>
                <a:spcPts val="0"/>
              </a:spcBef>
              <a:spcAft>
                <a:spcPts val="0"/>
              </a:spcAft>
              <a:buSzPts val="2200"/>
              <a:buFont typeface="DM Sans"/>
              <a:buNone/>
              <a:defRPr b="1" sz="2200">
                <a:latin typeface="DM Sans"/>
                <a:ea typeface="DM Sans"/>
                <a:cs typeface="DM Sans"/>
                <a:sym typeface="DM Sans"/>
              </a:defRPr>
            </a:lvl8pPr>
            <a:lvl9pPr lvl="8" algn="ctr">
              <a:lnSpc>
                <a:spcPct val="115000"/>
              </a:lnSpc>
              <a:spcBef>
                <a:spcPts val="0"/>
              </a:spcBef>
              <a:spcAft>
                <a:spcPts val="0"/>
              </a:spcAft>
              <a:buSzPts val="2200"/>
              <a:buFont typeface="DM Sans"/>
              <a:buNone/>
              <a:defRPr b="1" sz="2200">
                <a:latin typeface="DM Sans"/>
                <a:ea typeface="DM Sans"/>
                <a:cs typeface="DM Sans"/>
                <a:sym typeface="DM Sans"/>
              </a:defRPr>
            </a:lvl9pPr>
          </a:lstStyle>
          <a:p/>
        </p:txBody>
      </p:sp>
      <p:sp>
        <p:nvSpPr>
          <p:cNvPr id="80" name="Google Shape;80;p56"/>
          <p:cNvSpPr txBox="1"/>
          <p:nvPr>
            <p:ph idx="15" type="subTitle"/>
          </p:nvPr>
        </p:nvSpPr>
        <p:spPr>
          <a:xfrm>
            <a:off x="6056725" y="3228500"/>
            <a:ext cx="1986000" cy="4299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200"/>
              <a:buFont typeface="DM Sans"/>
              <a:buNone/>
              <a:defRPr sz="2200">
                <a:latin typeface="Lexend Black"/>
                <a:ea typeface="Lexend Black"/>
                <a:cs typeface="Lexend Black"/>
                <a:sym typeface="Lexend Black"/>
              </a:defRPr>
            </a:lvl1pPr>
            <a:lvl2pPr lvl="1" algn="ctr">
              <a:lnSpc>
                <a:spcPct val="115000"/>
              </a:lnSpc>
              <a:spcBef>
                <a:spcPts val="0"/>
              </a:spcBef>
              <a:spcAft>
                <a:spcPts val="0"/>
              </a:spcAft>
              <a:buSzPts val="2200"/>
              <a:buFont typeface="DM Sans"/>
              <a:buNone/>
              <a:defRPr b="1" sz="2200">
                <a:latin typeface="DM Sans"/>
                <a:ea typeface="DM Sans"/>
                <a:cs typeface="DM Sans"/>
                <a:sym typeface="DM Sans"/>
              </a:defRPr>
            </a:lvl2pPr>
            <a:lvl3pPr lvl="2" algn="ctr">
              <a:lnSpc>
                <a:spcPct val="115000"/>
              </a:lnSpc>
              <a:spcBef>
                <a:spcPts val="0"/>
              </a:spcBef>
              <a:spcAft>
                <a:spcPts val="0"/>
              </a:spcAft>
              <a:buSzPts val="2200"/>
              <a:buFont typeface="DM Sans"/>
              <a:buNone/>
              <a:defRPr b="1" sz="2200">
                <a:latin typeface="DM Sans"/>
                <a:ea typeface="DM Sans"/>
                <a:cs typeface="DM Sans"/>
                <a:sym typeface="DM Sans"/>
              </a:defRPr>
            </a:lvl3pPr>
            <a:lvl4pPr lvl="3" algn="ctr">
              <a:lnSpc>
                <a:spcPct val="115000"/>
              </a:lnSpc>
              <a:spcBef>
                <a:spcPts val="0"/>
              </a:spcBef>
              <a:spcAft>
                <a:spcPts val="0"/>
              </a:spcAft>
              <a:buSzPts val="2200"/>
              <a:buFont typeface="DM Sans"/>
              <a:buNone/>
              <a:defRPr b="1" sz="2200">
                <a:latin typeface="DM Sans"/>
                <a:ea typeface="DM Sans"/>
                <a:cs typeface="DM Sans"/>
                <a:sym typeface="DM Sans"/>
              </a:defRPr>
            </a:lvl4pPr>
            <a:lvl5pPr lvl="4" algn="ctr">
              <a:lnSpc>
                <a:spcPct val="115000"/>
              </a:lnSpc>
              <a:spcBef>
                <a:spcPts val="0"/>
              </a:spcBef>
              <a:spcAft>
                <a:spcPts val="0"/>
              </a:spcAft>
              <a:buSzPts val="2200"/>
              <a:buFont typeface="DM Sans"/>
              <a:buNone/>
              <a:defRPr b="1" sz="2200">
                <a:latin typeface="DM Sans"/>
                <a:ea typeface="DM Sans"/>
                <a:cs typeface="DM Sans"/>
                <a:sym typeface="DM Sans"/>
              </a:defRPr>
            </a:lvl5pPr>
            <a:lvl6pPr lvl="5" algn="ctr">
              <a:lnSpc>
                <a:spcPct val="115000"/>
              </a:lnSpc>
              <a:spcBef>
                <a:spcPts val="0"/>
              </a:spcBef>
              <a:spcAft>
                <a:spcPts val="0"/>
              </a:spcAft>
              <a:buSzPts val="2200"/>
              <a:buFont typeface="DM Sans"/>
              <a:buNone/>
              <a:defRPr b="1" sz="2200">
                <a:latin typeface="DM Sans"/>
                <a:ea typeface="DM Sans"/>
                <a:cs typeface="DM Sans"/>
                <a:sym typeface="DM Sans"/>
              </a:defRPr>
            </a:lvl6pPr>
            <a:lvl7pPr lvl="6" algn="ctr">
              <a:lnSpc>
                <a:spcPct val="115000"/>
              </a:lnSpc>
              <a:spcBef>
                <a:spcPts val="0"/>
              </a:spcBef>
              <a:spcAft>
                <a:spcPts val="0"/>
              </a:spcAft>
              <a:buSzPts val="2200"/>
              <a:buFont typeface="DM Sans"/>
              <a:buNone/>
              <a:defRPr b="1" sz="2200">
                <a:latin typeface="DM Sans"/>
                <a:ea typeface="DM Sans"/>
                <a:cs typeface="DM Sans"/>
                <a:sym typeface="DM Sans"/>
              </a:defRPr>
            </a:lvl7pPr>
            <a:lvl8pPr lvl="7" algn="ctr">
              <a:lnSpc>
                <a:spcPct val="115000"/>
              </a:lnSpc>
              <a:spcBef>
                <a:spcPts val="0"/>
              </a:spcBef>
              <a:spcAft>
                <a:spcPts val="0"/>
              </a:spcAft>
              <a:buSzPts val="2200"/>
              <a:buFont typeface="DM Sans"/>
              <a:buNone/>
              <a:defRPr b="1" sz="2200">
                <a:latin typeface="DM Sans"/>
                <a:ea typeface="DM Sans"/>
                <a:cs typeface="DM Sans"/>
                <a:sym typeface="DM Sans"/>
              </a:defRPr>
            </a:lvl8pPr>
            <a:lvl9pPr lvl="8" algn="ctr">
              <a:lnSpc>
                <a:spcPct val="115000"/>
              </a:lnSpc>
              <a:spcBef>
                <a:spcPts val="0"/>
              </a:spcBef>
              <a:spcAft>
                <a:spcPts val="0"/>
              </a:spcAft>
              <a:buSzPts val="2200"/>
              <a:buFont typeface="DM Sans"/>
              <a:buNone/>
              <a:defRPr b="1" sz="2200">
                <a:latin typeface="DM Sans"/>
                <a:ea typeface="DM Sans"/>
                <a:cs typeface="DM Sans"/>
                <a:sym typeface="DM Sans"/>
              </a:defRPr>
            </a:lvl9pPr>
          </a:lstStyle>
          <a:p/>
        </p:txBody>
      </p:sp>
      <p:sp>
        <p:nvSpPr>
          <p:cNvPr id="81" name="Google Shape;81;p56"/>
          <p:cNvSpPr/>
          <p:nvPr/>
        </p:nvSpPr>
        <p:spPr>
          <a:xfrm flipH="1" rot="2136504">
            <a:off x="8219788" y="3988830"/>
            <a:ext cx="421983" cy="922937"/>
          </a:xfrm>
          <a:custGeom>
            <a:rect b="b" l="l" r="r" t="t"/>
            <a:pathLst>
              <a:path extrusionOk="0" h="1161" w="530">
                <a:moveTo>
                  <a:pt x="256" y="1161"/>
                </a:moveTo>
                <a:cubicBezTo>
                  <a:pt x="241" y="1119"/>
                  <a:pt x="225" y="1075"/>
                  <a:pt x="209" y="1033"/>
                </a:cubicBezTo>
                <a:cubicBezTo>
                  <a:pt x="205" y="1022"/>
                  <a:pt x="199" y="1012"/>
                  <a:pt x="192" y="1003"/>
                </a:cubicBezTo>
                <a:cubicBezTo>
                  <a:pt x="168" y="966"/>
                  <a:pt x="133" y="946"/>
                  <a:pt x="92" y="934"/>
                </a:cubicBezTo>
                <a:cubicBezTo>
                  <a:pt x="65" y="927"/>
                  <a:pt x="40" y="914"/>
                  <a:pt x="14" y="904"/>
                </a:cubicBezTo>
                <a:cubicBezTo>
                  <a:pt x="6" y="901"/>
                  <a:pt x="0" y="896"/>
                  <a:pt x="5" y="887"/>
                </a:cubicBezTo>
                <a:cubicBezTo>
                  <a:pt x="9" y="878"/>
                  <a:pt x="16" y="879"/>
                  <a:pt x="24" y="882"/>
                </a:cubicBezTo>
                <a:cubicBezTo>
                  <a:pt x="50" y="892"/>
                  <a:pt x="76" y="903"/>
                  <a:pt x="102" y="913"/>
                </a:cubicBezTo>
                <a:cubicBezTo>
                  <a:pt x="106" y="915"/>
                  <a:pt x="110" y="916"/>
                  <a:pt x="118" y="918"/>
                </a:cubicBezTo>
                <a:cubicBezTo>
                  <a:pt x="113" y="911"/>
                  <a:pt x="110" y="907"/>
                  <a:pt x="107" y="903"/>
                </a:cubicBezTo>
                <a:cubicBezTo>
                  <a:pt x="82" y="870"/>
                  <a:pt x="57" y="837"/>
                  <a:pt x="32" y="803"/>
                </a:cubicBezTo>
                <a:cubicBezTo>
                  <a:pt x="27" y="797"/>
                  <a:pt x="23" y="790"/>
                  <a:pt x="32" y="784"/>
                </a:cubicBezTo>
                <a:cubicBezTo>
                  <a:pt x="40" y="778"/>
                  <a:pt x="46" y="783"/>
                  <a:pt x="52" y="790"/>
                </a:cubicBezTo>
                <a:cubicBezTo>
                  <a:pt x="87" y="836"/>
                  <a:pt x="122" y="882"/>
                  <a:pt x="158" y="927"/>
                </a:cubicBezTo>
                <a:cubicBezTo>
                  <a:pt x="167" y="939"/>
                  <a:pt x="178" y="950"/>
                  <a:pt x="191" y="965"/>
                </a:cubicBezTo>
                <a:cubicBezTo>
                  <a:pt x="185" y="932"/>
                  <a:pt x="180" y="903"/>
                  <a:pt x="176" y="875"/>
                </a:cubicBezTo>
                <a:cubicBezTo>
                  <a:pt x="165" y="799"/>
                  <a:pt x="162" y="723"/>
                  <a:pt x="168" y="647"/>
                </a:cubicBezTo>
                <a:cubicBezTo>
                  <a:pt x="171" y="608"/>
                  <a:pt x="157" y="575"/>
                  <a:pt x="140" y="542"/>
                </a:cubicBezTo>
                <a:cubicBezTo>
                  <a:pt x="138" y="538"/>
                  <a:pt x="133" y="536"/>
                  <a:pt x="129" y="533"/>
                </a:cubicBezTo>
                <a:cubicBezTo>
                  <a:pt x="100" y="518"/>
                  <a:pt x="71" y="503"/>
                  <a:pt x="42" y="488"/>
                </a:cubicBezTo>
                <a:cubicBezTo>
                  <a:pt x="33" y="484"/>
                  <a:pt x="27" y="480"/>
                  <a:pt x="30" y="470"/>
                </a:cubicBezTo>
                <a:cubicBezTo>
                  <a:pt x="34" y="460"/>
                  <a:pt x="43" y="462"/>
                  <a:pt x="50" y="465"/>
                </a:cubicBezTo>
                <a:cubicBezTo>
                  <a:pt x="71" y="474"/>
                  <a:pt x="93" y="484"/>
                  <a:pt x="116" y="494"/>
                </a:cubicBezTo>
                <a:cubicBezTo>
                  <a:pt x="114" y="489"/>
                  <a:pt x="113" y="485"/>
                  <a:pt x="111" y="481"/>
                </a:cubicBezTo>
                <a:cubicBezTo>
                  <a:pt x="98" y="455"/>
                  <a:pt x="86" y="429"/>
                  <a:pt x="73" y="403"/>
                </a:cubicBezTo>
                <a:cubicBezTo>
                  <a:pt x="68" y="395"/>
                  <a:pt x="69" y="387"/>
                  <a:pt x="78" y="383"/>
                </a:cubicBezTo>
                <a:cubicBezTo>
                  <a:pt x="87" y="378"/>
                  <a:pt x="91" y="385"/>
                  <a:pt x="94" y="393"/>
                </a:cubicBezTo>
                <a:cubicBezTo>
                  <a:pt x="119" y="443"/>
                  <a:pt x="143" y="493"/>
                  <a:pt x="168" y="543"/>
                </a:cubicBezTo>
                <a:cubicBezTo>
                  <a:pt x="170" y="547"/>
                  <a:pt x="172" y="551"/>
                  <a:pt x="176" y="559"/>
                </a:cubicBezTo>
                <a:cubicBezTo>
                  <a:pt x="180" y="535"/>
                  <a:pt x="184" y="514"/>
                  <a:pt x="188" y="494"/>
                </a:cubicBezTo>
                <a:cubicBezTo>
                  <a:pt x="201" y="429"/>
                  <a:pt x="220" y="366"/>
                  <a:pt x="243" y="304"/>
                </a:cubicBezTo>
                <a:cubicBezTo>
                  <a:pt x="247" y="295"/>
                  <a:pt x="247" y="284"/>
                  <a:pt x="245" y="274"/>
                </a:cubicBezTo>
                <a:cubicBezTo>
                  <a:pt x="240" y="237"/>
                  <a:pt x="222" y="208"/>
                  <a:pt x="193" y="184"/>
                </a:cubicBezTo>
                <a:cubicBezTo>
                  <a:pt x="171" y="166"/>
                  <a:pt x="152" y="146"/>
                  <a:pt x="131" y="127"/>
                </a:cubicBezTo>
                <a:cubicBezTo>
                  <a:pt x="125" y="122"/>
                  <a:pt x="119" y="116"/>
                  <a:pt x="126" y="107"/>
                </a:cubicBezTo>
                <a:cubicBezTo>
                  <a:pt x="134" y="100"/>
                  <a:pt x="141" y="104"/>
                  <a:pt x="147" y="110"/>
                </a:cubicBezTo>
                <a:cubicBezTo>
                  <a:pt x="166" y="126"/>
                  <a:pt x="184" y="143"/>
                  <a:pt x="205" y="158"/>
                </a:cubicBezTo>
                <a:cubicBezTo>
                  <a:pt x="202" y="150"/>
                  <a:pt x="199" y="142"/>
                  <a:pt x="195" y="134"/>
                </a:cubicBezTo>
                <a:cubicBezTo>
                  <a:pt x="182" y="108"/>
                  <a:pt x="168" y="82"/>
                  <a:pt x="155" y="56"/>
                </a:cubicBezTo>
                <a:cubicBezTo>
                  <a:pt x="151" y="48"/>
                  <a:pt x="149" y="41"/>
                  <a:pt x="158" y="36"/>
                </a:cubicBezTo>
                <a:cubicBezTo>
                  <a:pt x="166" y="32"/>
                  <a:pt x="172" y="36"/>
                  <a:pt x="176" y="44"/>
                </a:cubicBezTo>
                <a:cubicBezTo>
                  <a:pt x="187" y="66"/>
                  <a:pt x="199" y="89"/>
                  <a:pt x="211" y="111"/>
                </a:cubicBezTo>
                <a:cubicBezTo>
                  <a:pt x="213" y="116"/>
                  <a:pt x="216" y="121"/>
                  <a:pt x="219" y="128"/>
                </a:cubicBezTo>
                <a:cubicBezTo>
                  <a:pt x="223" y="122"/>
                  <a:pt x="225" y="118"/>
                  <a:pt x="226" y="114"/>
                </a:cubicBezTo>
                <a:cubicBezTo>
                  <a:pt x="239" y="82"/>
                  <a:pt x="252" y="50"/>
                  <a:pt x="265" y="18"/>
                </a:cubicBezTo>
                <a:cubicBezTo>
                  <a:pt x="269" y="10"/>
                  <a:pt x="271" y="0"/>
                  <a:pt x="283" y="5"/>
                </a:cubicBezTo>
                <a:cubicBezTo>
                  <a:pt x="293" y="10"/>
                  <a:pt x="291" y="19"/>
                  <a:pt x="287" y="28"/>
                </a:cubicBezTo>
                <a:cubicBezTo>
                  <a:pt x="271" y="67"/>
                  <a:pt x="256" y="106"/>
                  <a:pt x="239" y="145"/>
                </a:cubicBezTo>
                <a:cubicBezTo>
                  <a:pt x="234" y="156"/>
                  <a:pt x="234" y="165"/>
                  <a:pt x="239" y="177"/>
                </a:cubicBezTo>
                <a:cubicBezTo>
                  <a:pt x="248" y="200"/>
                  <a:pt x="256" y="224"/>
                  <a:pt x="265" y="251"/>
                </a:cubicBezTo>
                <a:cubicBezTo>
                  <a:pt x="269" y="244"/>
                  <a:pt x="272" y="239"/>
                  <a:pt x="274" y="235"/>
                </a:cubicBezTo>
                <a:cubicBezTo>
                  <a:pt x="303" y="172"/>
                  <a:pt x="338" y="114"/>
                  <a:pt x="379" y="58"/>
                </a:cubicBezTo>
                <a:cubicBezTo>
                  <a:pt x="383" y="52"/>
                  <a:pt x="388" y="41"/>
                  <a:pt x="398" y="49"/>
                </a:cubicBezTo>
                <a:cubicBezTo>
                  <a:pt x="408" y="56"/>
                  <a:pt x="403" y="65"/>
                  <a:pt x="397" y="73"/>
                </a:cubicBezTo>
                <a:cubicBezTo>
                  <a:pt x="333" y="161"/>
                  <a:pt x="284" y="256"/>
                  <a:pt x="249" y="359"/>
                </a:cubicBezTo>
                <a:cubicBezTo>
                  <a:pt x="247" y="365"/>
                  <a:pt x="245" y="370"/>
                  <a:pt x="242" y="380"/>
                </a:cubicBezTo>
                <a:cubicBezTo>
                  <a:pt x="248" y="376"/>
                  <a:pt x="251" y="374"/>
                  <a:pt x="253" y="372"/>
                </a:cubicBezTo>
                <a:cubicBezTo>
                  <a:pt x="288" y="344"/>
                  <a:pt x="323" y="316"/>
                  <a:pt x="357" y="288"/>
                </a:cubicBezTo>
                <a:cubicBezTo>
                  <a:pt x="362" y="284"/>
                  <a:pt x="367" y="278"/>
                  <a:pt x="371" y="272"/>
                </a:cubicBezTo>
                <a:cubicBezTo>
                  <a:pt x="398" y="228"/>
                  <a:pt x="426" y="184"/>
                  <a:pt x="453" y="140"/>
                </a:cubicBezTo>
                <a:cubicBezTo>
                  <a:pt x="455" y="137"/>
                  <a:pt x="456" y="132"/>
                  <a:pt x="459" y="131"/>
                </a:cubicBezTo>
                <a:cubicBezTo>
                  <a:pt x="465" y="128"/>
                  <a:pt x="472" y="125"/>
                  <a:pt x="476" y="127"/>
                </a:cubicBezTo>
                <a:cubicBezTo>
                  <a:pt x="484" y="130"/>
                  <a:pt x="483" y="137"/>
                  <a:pt x="479" y="143"/>
                </a:cubicBezTo>
                <a:cubicBezTo>
                  <a:pt x="463" y="170"/>
                  <a:pt x="446" y="197"/>
                  <a:pt x="429" y="224"/>
                </a:cubicBezTo>
                <a:cubicBezTo>
                  <a:pt x="426" y="229"/>
                  <a:pt x="423" y="234"/>
                  <a:pt x="418" y="243"/>
                </a:cubicBezTo>
                <a:cubicBezTo>
                  <a:pt x="425" y="239"/>
                  <a:pt x="429" y="237"/>
                  <a:pt x="432" y="235"/>
                </a:cubicBezTo>
                <a:cubicBezTo>
                  <a:pt x="455" y="221"/>
                  <a:pt x="478" y="206"/>
                  <a:pt x="502" y="192"/>
                </a:cubicBezTo>
                <a:cubicBezTo>
                  <a:pt x="509" y="187"/>
                  <a:pt x="517" y="181"/>
                  <a:pt x="524" y="191"/>
                </a:cubicBezTo>
                <a:cubicBezTo>
                  <a:pt x="530" y="202"/>
                  <a:pt x="522" y="207"/>
                  <a:pt x="514" y="212"/>
                </a:cubicBezTo>
                <a:cubicBezTo>
                  <a:pt x="478" y="236"/>
                  <a:pt x="441" y="260"/>
                  <a:pt x="405" y="283"/>
                </a:cubicBezTo>
                <a:cubicBezTo>
                  <a:pt x="402" y="285"/>
                  <a:pt x="400" y="287"/>
                  <a:pt x="395" y="291"/>
                </a:cubicBezTo>
                <a:cubicBezTo>
                  <a:pt x="427" y="297"/>
                  <a:pt x="456" y="298"/>
                  <a:pt x="485" y="295"/>
                </a:cubicBezTo>
                <a:cubicBezTo>
                  <a:pt x="492" y="294"/>
                  <a:pt x="501" y="293"/>
                  <a:pt x="502" y="303"/>
                </a:cubicBezTo>
                <a:cubicBezTo>
                  <a:pt x="504" y="313"/>
                  <a:pt x="498" y="318"/>
                  <a:pt x="488" y="318"/>
                </a:cubicBezTo>
                <a:cubicBezTo>
                  <a:pt x="453" y="317"/>
                  <a:pt x="417" y="316"/>
                  <a:pt x="382" y="313"/>
                </a:cubicBezTo>
                <a:cubicBezTo>
                  <a:pt x="372" y="312"/>
                  <a:pt x="363" y="313"/>
                  <a:pt x="355" y="320"/>
                </a:cubicBezTo>
                <a:cubicBezTo>
                  <a:pt x="315" y="354"/>
                  <a:pt x="275" y="387"/>
                  <a:pt x="235" y="421"/>
                </a:cubicBezTo>
                <a:cubicBezTo>
                  <a:pt x="231" y="425"/>
                  <a:pt x="227" y="430"/>
                  <a:pt x="226" y="435"/>
                </a:cubicBezTo>
                <a:cubicBezTo>
                  <a:pt x="201" y="529"/>
                  <a:pt x="189" y="624"/>
                  <a:pt x="188" y="721"/>
                </a:cubicBezTo>
                <a:cubicBezTo>
                  <a:pt x="188" y="723"/>
                  <a:pt x="189" y="725"/>
                  <a:pt x="189" y="729"/>
                </a:cubicBezTo>
                <a:cubicBezTo>
                  <a:pt x="193" y="725"/>
                  <a:pt x="195" y="722"/>
                  <a:pt x="197" y="720"/>
                </a:cubicBezTo>
                <a:cubicBezTo>
                  <a:pt x="214" y="693"/>
                  <a:pt x="232" y="667"/>
                  <a:pt x="249" y="640"/>
                </a:cubicBezTo>
                <a:cubicBezTo>
                  <a:pt x="252" y="635"/>
                  <a:pt x="255" y="630"/>
                  <a:pt x="257" y="624"/>
                </a:cubicBezTo>
                <a:cubicBezTo>
                  <a:pt x="272" y="583"/>
                  <a:pt x="287" y="542"/>
                  <a:pt x="302" y="501"/>
                </a:cubicBezTo>
                <a:cubicBezTo>
                  <a:pt x="305" y="493"/>
                  <a:pt x="309" y="486"/>
                  <a:pt x="319" y="490"/>
                </a:cubicBezTo>
                <a:cubicBezTo>
                  <a:pt x="328" y="494"/>
                  <a:pt x="328" y="501"/>
                  <a:pt x="324" y="510"/>
                </a:cubicBezTo>
                <a:cubicBezTo>
                  <a:pt x="315" y="533"/>
                  <a:pt x="306" y="556"/>
                  <a:pt x="298" y="579"/>
                </a:cubicBezTo>
                <a:cubicBezTo>
                  <a:pt x="296" y="583"/>
                  <a:pt x="295" y="587"/>
                  <a:pt x="293" y="594"/>
                </a:cubicBezTo>
                <a:cubicBezTo>
                  <a:pt x="310" y="583"/>
                  <a:pt x="324" y="572"/>
                  <a:pt x="338" y="562"/>
                </a:cubicBezTo>
                <a:cubicBezTo>
                  <a:pt x="345" y="558"/>
                  <a:pt x="351" y="554"/>
                  <a:pt x="358" y="563"/>
                </a:cubicBezTo>
                <a:cubicBezTo>
                  <a:pt x="364" y="572"/>
                  <a:pt x="358" y="577"/>
                  <a:pt x="351" y="583"/>
                </a:cubicBezTo>
                <a:cubicBezTo>
                  <a:pt x="325" y="605"/>
                  <a:pt x="299" y="627"/>
                  <a:pt x="273" y="649"/>
                </a:cubicBezTo>
                <a:cubicBezTo>
                  <a:pt x="269" y="652"/>
                  <a:pt x="267" y="657"/>
                  <a:pt x="265" y="663"/>
                </a:cubicBezTo>
                <a:cubicBezTo>
                  <a:pt x="272" y="660"/>
                  <a:pt x="279" y="658"/>
                  <a:pt x="286" y="655"/>
                </a:cubicBezTo>
                <a:cubicBezTo>
                  <a:pt x="314" y="644"/>
                  <a:pt x="343" y="633"/>
                  <a:pt x="371" y="621"/>
                </a:cubicBezTo>
                <a:cubicBezTo>
                  <a:pt x="379" y="618"/>
                  <a:pt x="387" y="614"/>
                  <a:pt x="391" y="625"/>
                </a:cubicBezTo>
                <a:cubicBezTo>
                  <a:pt x="395" y="635"/>
                  <a:pt x="388" y="641"/>
                  <a:pt x="379" y="644"/>
                </a:cubicBezTo>
                <a:cubicBezTo>
                  <a:pt x="336" y="661"/>
                  <a:pt x="292" y="678"/>
                  <a:pt x="248" y="695"/>
                </a:cubicBezTo>
                <a:cubicBezTo>
                  <a:pt x="238" y="699"/>
                  <a:pt x="231" y="704"/>
                  <a:pt x="226" y="715"/>
                </a:cubicBezTo>
                <a:cubicBezTo>
                  <a:pt x="215" y="740"/>
                  <a:pt x="203" y="765"/>
                  <a:pt x="192" y="791"/>
                </a:cubicBezTo>
                <a:cubicBezTo>
                  <a:pt x="191" y="793"/>
                  <a:pt x="191" y="796"/>
                  <a:pt x="191" y="799"/>
                </a:cubicBezTo>
                <a:cubicBezTo>
                  <a:pt x="197" y="879"/>
                  <a:pt x="211" y="957"/>
                  <a:pt x="234" y="1034"/>
                </a:cubicBezTo>
                <a:cubicBezTo>
                  <a:pt x="235" y="1036"/>
                  <a:pt x="236" y="1038"/>
                  <a:pt x="238" y="1042"/>
                </a:cubicBezTo>
                <a:cubicBezTo>
                  <a:pt x="249" y="1022"/>
                  <a:pt x="259" y="1004"/>
                  <a:pt x="268" y="985"/>
                </a:cubicBezTo>
                <a:cubicBezTo>
                  <a:pt x="269" y="983"/>
                  <a:pt x="269" y="980"/>
                  <a:pt x="269" y="977"/>
                </a:cubicBezTo>
                <a:cubicBezTo>
                  <a:pt x="262" y="931"/>
                  <a:pt x="265" y="885"/>
                  <a:pt x="270" y="839"/>
                </a:cubicBezTo>
                <a:cubicBezTo>
                  <a:pt x="271" y="831"/>
                  <a:pt x="271" y="823"/>
                  <a:pt x="282" y="824"/>
                </a:cubicBezTo>
                <a:cubicBezTo>
                  <a:pt x="293" y="826"/>
                  <a:pt x="294" y="834"/>
                  <a:pt x="293" y="843"/>
                </a:cubicBezTo>
                <a:cubicBezTo>
                  <a:pt x="292" y="873"/>
                  <a:pt x="291" y="903"/>
                  <a:pt x="290" y="933"/>
                </a:cubicBezTo>
                <a:cubicBezTo>
                  <a:pt x="289" y="936"/>
                  <a:pt x="290" y="940"/>
                  <a:pt x="291" y="947"/>
                </a:cubicBezTo>
                <a:cubicBezTo>
                  <a:pt x="295" y="940"/>
                  <a:pt x="298" y="936"/>
                  <a:pt x="301" y="932"/>
                </a:cubicBezTo>
                <a:cubicBezTo>
                  <a:pt x="323" y="901"/>
                  <a:pt x="346" y="870"/>
                  <a:pt x="369" y="840"/>
                </a:cubicBezTo>
                <a:cubicBezTo>
                  <a:pt x="373" y="834"/>
                  <a:pt x="378" y="826"/>
                  <a:pt x="387" y="833"/>
                </a:cubicBezTo>
                <a:cubicBezTo>
                  <a:pt x="396" y="840"/>
                  <a:pt x="393" y="848"/>
                  <a:pt x="387" y="855"/>
                </a:cubicBezTo>
                <a:cubicBezTo>
                  <a:pt x="365" y="884"/>
                  <a:pt x="344" y="913"/>
                  <a:pt x="323" y="942"/>
                </a:cubicBezTo>
                <a:cubicBezTo>
                  <a:pt x="320" y="946"/>
                  <a:pt x="318" y="950"/>
                  <a:pt x="314" y="957"/>
                </a:cubicBezTo>
                <a:cubicBezTo>
                  <a:pt x="334" y="949"/>
                  <a:pt x="349" y="942"/>
                  <a:pt x="365" y="935"/>
                </a:cubicBezTo>
                <a:cubicBezTo>
                  <a:pt x="376" y="931"/>
                  <a:pt x="387" y="927"/>
                  <a:pt x="398" y="924"/>
                </a:cubicBezTo>
                <a:cubicBezTo>
                  <a:pt x="405" y="922"/>
                  <a:pt x="414" y="919"/>
                  <a:pt x="417" y="930"/>
                </a:cubicBezTo>
                <a:cubicBezTo>
                  <a:pt x="420" y="941"/>
                  <a:pt x="413" y="944"/>
                  <a:pt x="405" y="947"/>
                </a:cubicBezTo>
                <a:cubicBezTo>
                  <a:pt x="386" y="954"/>
                  <a:pt x="367" y="960"/>
                  <a:pt x="349" y="968"/>
                </a:cubicBezTo>
                <a:cubicBezTo>
                  <a:pt x="330" y="977"/>
                  <a:pt x="311" y="987"/>
                  <a:pt x="293" y="997"/>
                </a:cubicBezTo>
                <a:cubicBezTo>
                  <a:pt x="289" y="999"/>
                  <a:pt x="286" y="1003"/>
                  <a:pt x="284" y="1006"/>
                </a:cubicBezTo>
                <a:cubicBezTo>
                  <a:pt x="274" y="1027"/>
                  <a:pt x="263" y="1047"/>
                  <a:pt x="253" y="1068"/>
                </a:cubicBezTo>
                <a:cubicBezTo>
                  <a:pt x="251" y="1074"/>
                  <a:pt x="251" y="1082"/>
                  <a:pt x="253" y="1088"/>
                </a:cubicBezTo>
                <a:cubicBezTo>
                  <a:pt x="258" y="1104"/>
                  <a:pt x="264" y="1119"/>
                  <a:pt x="270" y="1134"/>
                </a:cubicBezTo>
                <a:cubicBezTo>
                  <a:pt x="275" y="1145"/>
                  <a:pt x="275" y="1153"/>
                  <a:pt x="268" y="1161"/>
                </a:cubicBezTo>
                <a:cubicBezTo>
                  <a:pt x="264" y="1161"/>
                  <a:pt x="260" y="1161"/>
                  <a:pt x="256" y="116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47"/>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3500"/>
              <a:buFont typeface="Lexend Black"/>
              <a:buNone/>
              <a:defRPr b="0" i="0" sz="3500" u="none" cap="none" strike="noStrike">
                <a:solidFill>
                  <a:schemeClr val="dk2"/>
                </a:solidFill>
                <a:latin typeface="Lexend Black"/>
                <a:ea typeface="Lexend Black"/>
                <a:cs typeface="Lexend Black"/>
                <a:sym typeface="Lexend Black"/>
              </a:defRPr>
            </a:lvl1pPr>
            <a:lvl2pPr lvl="1" marR="0" rtl="0" algn="l">
              <a:lnSpc>
                <a:spcPct val="100000"/>
              </a:lnSpc>
              <a:spcBef>
                <a:spcPts val="0"/>
              </a:spcBef>
              <a:spcAft>
                <a:spcPts val="0"/>
              </a:spcAft>
              <a:buClr>
                <a:schemeClr val="dk2"/>
              </a:buClr>
              <a:buSzPts val="3500"/>
              <a:buFont typeface="Lexend Black"/>
              <a:buNone/>
              <a:defRPr b="0" i="0" sz="3500" u="none" cap="none" strike="noStrike">
                <a:solidFill>
                  <a:schemeClr val="dk2"/>
                </a:solidFill>
                <a:latin typeface="Lexend Black"/>
                <a:ea typeface="Lexend Black"/>
                <a:cs typeface="Lexend Black"/>
                <a:sym typeface="Lexend Black"/>
              </a:defRPr>
            </a:lvl2pPr>
            <a:lvl3pPr lvl="2" marR="0" rtl="0" algn="l">
              <a:lnSpc>
                <a:spcPct val="100000"/>
              </a:lnSpc>
              <a:spcBef>
                <a:spcPts val="0"/>
              </a:spcBef>
              <a:spcAft>
                <a:spcPts val="0"/>
              </a:spcAft>
              <a:buClr>
                <a:schemeClr val="dk2"/>
              </a:buClr>
              <a:buSzPts val="3500"/>
              <a:buFont typeface="Lexend Black"/>
              <a:buNone/>
              <a:defRPr b="0" i="0" sz="3500" u="none" cap="none" strike="noStrike">
                <a:solidFill>
                  <a:schemeClr val="dk2"/>
                </a:solidFill>
                <a:latin typeface="Lexend Black"/>
                <a:ea typeface="Lexend Black"/>
                <a:cs typeface="Lexend Black"/>
                <a:sym typeface="Lexend Black"/>
              </a:defRPr>
            </a:lvl3pPr>
            <a:lvl4pPr lvl="3" marR="0" rtl="0" algn="l">
              <a:lnSpc>
                <a:spcPct val="100000"/>
              </a:lnSpc>
              <a:spcBef>
                <a:spcPts val="0"/>
              </a:spcBef>
              <a:spcAft>
                <a:spcPts val="0"/>
              </a:spcAft>
              <a:buClr>
                <a:schemeClr val="dk2"/>
              </a:buClr>
              <a:buSzPts val="3500"/>
              <a:buFont typeface="Lexend Black"/>
              <a:buNone/>
              <a:defRPr b="0" i="0" sz="3500" u="none" cap="none" strike="noStrike">
                <a:solidFill>
                  <a:schemeClr val="dk2"/>
                </a:solidFill>
                <a:latin typeface="Lexend Black"/>
                <a:ea typeface="Lexend Black"/>
                <a:cs typeface="Lexend Black"/>
                <a:sym typeface="Lexend Black"/>
              </a:defRPr>
            </a:lvl4pPr>
            <a:lvl5pPr lvl="4" marR="0" rtl="0" algn="l">
              <a:lnSpc>
                <a:spcPct val="100000"/>
              </a:lnSpc>
              <a:spcBef>
                <a:spcPts val="0"/>
              </a:spcBef>
              <a:spcAft>
                <a:spcPts val="0"/>
              </a:spcAft>
              <a:buClr>
                <a:schemeClr val="dk2"/>
              </a:buClr>
              <a:buSzPts val="3500"/>
              <a:buFont typeface="Lexend Black"/>
              <a:buNone/>
              <a:defRPr b="0" i="0" sz="3500" u="none" cap="none" strike="noStrike">
                <a:solidFill>
                  <a:schemeClr val="dk2"/>
                </a:solidFill>
                <a:latin typeface="Lexend Black"/>
                <a:ea typeface="Lexend Black"/>
                <a:cs typeface="Lexend Black"/>
                <a:sym typeface="Lexend Black"/>
              </a:defRPr>
            </a:lvl5pPr>
            <a:lvl6pPr lvl="5" marR="0" rtl="0" algn="l">
              <a:lnSpc>
                <a:spcPct val="100000"/>
              </a:lnSpc>
              <a:spcBef>
                <a:spcPts val="0"/>
              </a:spcBef>
              <a:spcAft>
                <a:spcPts val="0"/>
              </a:spcAft>
              <a:buClr>
                <a:schemeClr val="dk2"/>
              </a:buClr>
              <a:buSzPts val="3500"/>
              <a:buFont typeface="Lexend Black"/>
              <a:buNone/>
              <a:defRPr b="0" i="0" sz="3500" u="none" cap="none" strike="noStrike">
                <a:solidFill>
                  <a:schemeClr val="dk2"/>
                </a:solidFill>
                <a:latin typeface="Lexend Black"/>
                <a:ea typeface="Lexend Black"/>
                <a:cs typeface="Lexend Black"/>
                <a:sym typeface="Lexend Black"/>
              </a:defRPr>
            </a:lvl6pPr>
            <a:lvl7pPr lvl="6" marR="0" rtl="0" algn="l">
              <a:lnSpc>
                <a:spcPct val="100000"/>
              </a:lnSpc>
              <a:spcBef>
                <a:spcPts val="0"/>
              </a:spcBef>
              <a:spcAft>
                <a:spcPts val="0"/>
              </a:spcAft>
              <a:buClr>
                <a:schemeClr val="dk2"/>
              </a:buClr>
              <a:buSzPts val="3500"/>
              <a:buFont typeface="Lexend Black"/>
              <a:buNone/>
              <a:defRPr b="0" i="0" sz="3500" u="none" cap="none" strike="noStrike">
                <a:solidFill>
                  <a:schemeClr val="dk2"/>
                </a:solidFill>
                <a:latin typeface="Lexend Black"/>
                <a:ea typeface="Lexend Black"/>
                <a:cs typeface="Lexend Black"/>
                <a:sym typeface="Lexend Black"/>
              </a:defRPr>
            </a:lvl7pPr>
            <a:lvl8pPr lvl="7" marR="0" rtl="0" algn="l">
              <a:lnSpc>
                <a:spcPct val="100000"/>
              </a:lnSpc>
              <a:spcBef>
                <a:spcPts val="0"/>
              </a:spcBef>
              <a:spcAft>
                <a:spcPts val="0"/>
              </a:spcAft>
              <a:buClr>
                <a:schemeClr val="dk2"/>
              </a:buClr>
              <a:buSzPts val="3500"/>
              <a:buFont typeface="Lexend Black"/>
              <a:buNone/>
              <a:defRPr b="0" i="0" sz="3500" u="none" cap="none" strike="noStrike">
                <a:solidFill>
                  <a:schemeClr val="dk2"/>
                </a:solidFill>
                <a:latin typeface="Lexend Black"/>
                <a:ea typeface="Lexend Black"/>
                <a:cs typeface="Lexend Black"/>
                <a:sym typeface="Lexend Black"/>
              </a:defRPr>
            </a:lvl8pPr>
            <a:lvl9pPr lvl="8" marR="0" rtl="0" algn="l">
              <a:lnSpc>
                <a:spcPct val="100000"/>
              </a:lnSpc>
              <a:spcBef>
                <a:spcPts val="0"/>
              </a:spcBef>
              <a:spcAft>
                <a:spcPts val="0"/>
              </a:spcAft>
              <a:buClr>
                <a:schemeClr val="dk2"/>
              </a:buClr>
              <a:buSzPts val="3500"/>
              <a:buFont typeface="Lexend Black"/>
              <a:buNone/>
              <a:defRPr b="0" i="0" sz="3500" u="none" cap="none" strike="noStrike">
                <a:solidFill>
                  <a:schemeClr val="dk2"/>
                </a:solidFill>
                <a:latin typeface="Lexend Black"/>
                <a:ea typeface="Lexend Black"/>
                <a:cs typeface="Lexend Black"/>
                <a:sym typeface="Lexend Black"/>
              </a:defRPr>
            </a:lvl9pPr>
          </a:lstStyle>
          <a:p/>
        </p:txBody>
      </p:sp>
      <p:sp>
        <p:nvSpPr>
          <p:cNvPr id="7" name="Google Shape;7;p47"/>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1"/>
              </a:buClr>
              <a:buSzPts val="1400"/>
              <a:buFont typeface="Lato"/>
              <a:buChar char="●"/>
              <a:defRPr b="0" i="0" sz="1400" u="none" cap="none" strike="noStrike">
                <a:solidFill>
                  <a:schemeClr val="dk1"/>
                </a:solidFill>
                <a:latin typeface="Lato"/>
                <a:ea typeface="Lato"/>
                <a:cs typeface="Lato"/>
                <a:sym typeface="Lato"/>
              </a:defRPr>
            </a:lvl1pPr>
            <a:lvl2pPr indent="-317500" lvl="1" marL="914400" marR="0" rtl="0" algn="l">
              <a:lnSpc>
                <a:spcPct val="115000"/>
              </a:lnSpc>
              <a:spcBef>
                <a:spcPts val="0"/>
              </a:spcBef>
              <a:spcAft>
                <a:spcPts val="0"/>
              </a:spcAft>
              <a:buClr>
                <a:schemeClr val="dk1"/>
              </a:buClr>
              <a:buSzPts val="1400"/>
              <a:buFont typeface="Lato"/>
              <a:buChar char="○"/>
              <a:defRPr b="0" i="0" sz="1400" u="none" cap="none" strike="noStrike">
                <a:solidFill>
                  <a:schemeClr val="dk1"/>
                </a:solidFill>
                <a:latin typeface="Lato"/>
                <a:ea typeface="Lato"/>
                <a:cs typeface="Lato"/>
                <a:sym typeface="Lato"/>
              </a:defRPr>
            </a:lvl2pPr>
            <a:lvl3pPr indent="-317500" lvl="2" marL="1371600" marR="0" rtl="0" algn="l">
              <a:lnSpc>
                <a:spcPct val="115000"/>
              </a:lnSpc>
              <a:spcBef>
                <a:spcPts val="0"/>
              </a:spcBef>
              <a:spcAft>
                <a:spcPts val="0"/>
              </a:spcAft>
              <a:buClr>
                <a:schemeClr val="dk1"/>
              </a:buClr>
              <a:buSzPts val="1400"/>
              <a:buFont typeface="Lato"/>
              <a:buChar char="■"/>
              <a:defRPr b="0" i="0" sz="1400" u="none" cap="none" strike="noStrike">
                <a:solidFill>
                  <a:schemeClr val="dk1"/>
                </a:solidFill>
                <a:latin typeface="Lato"/>
                <a:ea typeface="Lato"/>
                <a:cs typeface="Lato"/>
                <a:sym typeface="Lato"/>
              </a:defRPr>
            </a:lvl3pPr>
            <a:lvl4pPr indent="-317500" lvl="3" marL="1828800" marR="0" rtl="0" algn="l">
              <a:lnSpc>
                <a:spcPct val="115000"/>
              </a:lnSpc>
              <a:spcBef>
                <a:spcPts val="0"/>
              </a:spcBef>
              <a:spcAft>
                <a:spcPts val="0"/>
              </a:spcAft>
              <a:buClr>
                <a:schemeClr val="dk1"/>
              </a:buClr>
              <a:buSzPts val="1400"/>
              <a:buFont typeface="Lato"/>
              <a:buChar char="●"/>
              <a:defRPr b="0" i="0" sz="1400" u="none" cap="none" strike="noStrike">
                <a:solidFill>
                  <a:schemeClr val="dk1"/>
                </a:solidFill>
                <a:latin typeface="Lato"/>
                <a:ea typeface="Lato"/>
                <a:cs typeface="Lato"/>
                <a:sym typeface="Lato"/>
              </a:defRPr>
            </a:lvl4pPr>
            <a:lvl5pPr indent="-317500" lvl="4" marL="2286000" marR="0" rtl="0" algn="l">
              <a:lnSpc>
                <a:spcPct val="115000"/>
              </a:lnSpc>
              <a:spcBef>
                <a:spcPts val="0"/>
              </a:spcBef>
              <a:spcAft>
                <a:spcPts val="0"/>
              </a:spcAft>
              <a:buClr>
                <a:schemeClr val="dk1"/>
              </a:buClr>
              <a:buSzPts val="1400"/>
              <a:buFont typeface="Lato"/>
              <a:buChar char="○"/>
              <a:defRPr b="0" i="0" sz="1400" u="none" cap="none" strike="noStrike">
                <a:solidFill>
                  <a:schemeClr val="dk1"/>
                </a:solidFill>
                <a:latin typeface="Lato"/>
                <a:ea typeface="Lato"/>
                <a:cs typeface="Lato"/>
                <a:sym typeface="Lato"/>
              </a:defRPr>
            </a:lvl5pPr>
            <a:lvl6pPr indent="-317500" lvl="5" marL="2743200" marR="0" rtl="0" algn="l">
              <a:lnSpc>
                <a:spcPct val="115000"/>
              </a:lnSpc>
              <a:spcBef>
                <a:spcPts val="0"/>
              </a:spcBef>
              <a:spcAft>
                <a:spcPts val="0"/>
              </a:spcAft>
              <a:buClr>
                <a:schemeClr val="dk1"/>
              </a:buClr>
              <a:buSzPts val="1400"/>
              <a:buFont typeface="Lato"/>
              <a:buChar char="■"/>
              <a:defRPr b="0" i="0" sz="1400" u="none" cap="none" strike="noStrike">
                <a:solidFill>
                  <a:schemeClr val="dk1"/>
                </a:solidFill>
                <a:latin typeface="Lato"/>
                <a:ea typeface="Lato"/>
                <a:cs typeface="Lato"/>
                <a:sym typeface="Lato"/>
              </a:defRPr>
            </a:lvl6pPr>
            <a:lvl7pPr indent="-317500" lvl="6" marL="3200400" marR="0" rtl="0" algn="l">
              <a:lnSpc>
                <a:spcPct val="115000"/>
              </a:lnSpc>
              <a:spcBef>
                <a:spcPts val="0"/>
              </a:spcBef>
              <a:spcAft>
                <a:spcPts val="0"/>
              </a:spcAft>
              <a:buClr>
                <a:schemeClr val="dk1"/>
              </a:buClr>
              <a:buSzPts val="1400"/>
              <a:buFont typeface="Lato"/>
              <a:buChar char="●"/>
              <a:defRPr b="0" i="0" sz="1400" u="none" cap="none" strike="noStrike">
                <a:solidFill>
                  <a:schemeClr val="dk1"/>
                </a:solidFill>
                <a:latin typeface="Lato"/>
                <a:ea typeface="Lato"/>
                <a:cs typeface="Lato"/>
                <a:sym typeface="Lato"/>
              </a:defRPr>
            </a:lvl7pPr>
            <a:lvl8pPr indent="-317500" lvl="7" marL="3657600" marR="0" rtl="0" algn="l">
              <a:lnSpc>
                <a:spcPct val="115000"/>
              </a:lnSpc>
              <a:spcBef>
                <a:spcPts val="0"/>
              </a:spcBef>
              <a:spcAft>
                <a:spcPts val="0"/>
              </a:spcAft>
              <a:buClr>
                <a:schemeClr val="dk1"/>
              </a:buClr>
              <a:buSzPts val="1400"/>
              <a:buFont typeface="Lato"/>
              <a:buChar char="○"/>
              <a:defRPr b="0" i="0" sz="1400" u="none" cap="none" strike="noStrike">
                <a:solidFill>
                  <a:schemeClr val="dk1"/>
                </a:solidFill>
                <a:latin typeface="Lato"/>
                <a:ea typeface="Lato"/>
                <a:cs typeface="Lato"/>
                <a:sym typeface="Lato"/>
              </a:defRPr>
            </a:lvl8pPr>
            <a:lvl9pPr indent="-317500" lvl="8" marL="4114800" marR="0" rtl="0" algn="l">
              <a:lnSpc>
                <a:spcPct val="115000"/>
              </a:lnSpc>
              <a:spcBef>
                <a:spcPts val="0"/>
              </a:spcBef>
              <a:spcAft>
                <a:spcPts val="0"/>
              </a:spcAft>
              <a:buClr>
                <a:schemeClr val="dk1"/>
              </a:buClr>
              <a:buSzPts val="1400"/>
              <a:buFont typeface="Lato"/>
              <a:buChar char="■"/>
              <a:defRPr b="0" i="0" sz="1400" u="none" cap="none" strike="noStrike">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6.jpg"/><Relationship Id="rId4" Type="http://schemas.openxmlformats.org/officeDocument/2006/relationships/hyperlink" Target="https://youtu.be/LpZVgIAE4ik"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14.jpg"/><Relationship Id="rId4" Type="http://schemas.openxmlformats.org/officeDocument/2006/relationships/image" Target="../media/image1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23.jpg"/><Relationship Id="rId5"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1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2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15.png"/><Relationship Id="rId5" Type="http://schemas.openxmlformats.org/officeDocument/2006/relationships/image" Target="../media/image25.png"/><Relationship Id="rId6" Type="http://schemas.openxmlformats.org/officeDocument/2006/relationships/image" Target="../media/image16.png"/><Relationship Id="rId7"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1" title="image_285.jpg"/>
          <p:cNvPicPr preferRelativeResize="0"/>
          <p:nvPr/>
        </p:nvPicPr>
        <p:blipFill rotWithShape="1">
          <a:blip r:embed="rId3">
            <a:alphaModFix/>
          </a:blip>
          <a:srcRect b="-2209" l="20624" r="24870" t="2210"/>
          <a:stretch/>
        </p:blipFill>
        <p:spPr>
          <a:xfrm>
            <a:off x="5762952" y="1216950"/>
            <a:ext cx="2215273" cy="2709600"/>
          </a:xfrm>
          <a:prstGeom prst="rect">
            <a:avLst/>
          </a:prstGeom>
          <a:noFill/>
          <a:ln cap="flat" cmpd="sng" w="114300">
            <a:solidFill>
              <a:schemeClr val="accent1"/>
            </a:solidFill>
            <a:prstDash val="solid"/>
            <a:round/>
            <a:headEnd len="sm" w="sm" type="none"/>
            <a:tailEnd len="sm" w="sm" type="none"/>
          </a:ln>
          <a:effectLst>
            <a:outerShdw blurRad="57150" rotWithShape="0" algn="bl" dir="5400000" dist="19050">
              <a:srgbClr val="000000">
                <a:alpha val="47840"/>
              </a:srgbClr>
            </a:outerShdw>
          </a:effectLst>
        </p:spPr>
      </p:pic>
      <p:sp>
        <p:nvSpPr>
          <p:cNvPr id="165" name="Google Shape;165;p1"/>
          <p:cNvSpPr txBox="1"/>
          <p:nvPr>
            <p:ph type="ctrTitle"/>
          </p:nvPr>
        </p:nvSpPr>
        <p:spPr>
          <a:xfrm>
            <a:off x="912950" y="979150"/>
            <a:ext cx="3815100" cy="27096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5000"/>
              <a:buNone/>
            </a:pPr>
            <a:r>
              <a:rPr lang="en" sz="5200"/>
              <a:t>Hawaiian endemic species classifier</a:t>
            </a:r>
            <a:endParaRPr b="0" sz="5200">
              <a:solidFill>
                <a:schemeClr val="dk1"/>
              </a:solidFill>
              <a:latin typeface="Lexend Black"/>
              <a:ea typeface="Lexend Black"/>
              <a:cs typeface="Lexend Black"/>
              <a:sym typeface="Lexend Black"/>
            </a:endParaRPr>
          </a:p>
        </p:txBody>
      </p:sp>
      <p:sp>
        <p:nvSpPr>
          <p:cNvPr id="166" name="Google Shape;166;p1"/>
          <p:cNvSpPr txBox="1"/>
          <p:nvPr>
            <p:ph idx="1" type="subTitle"/>
          </p:nvPr>
        </p:nvSpPr>
        <p:spPr>
          <a:xfrm>
            <a:off x="912950" y="3709302"/>
            <a:ext cx="3815100" cy="1359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3000"/>
              <a:buNone/>
            </a:pPr>
            <a:r>
              <a:rPr lang="en" sz="1500"/>
              <a:t>Yu-zhen, CHEN &amp; Frederic Michel, Ortega</a:t>
            </a:r>
            <a:endParaRPr sz="1500"/>
          </a:p>
          <a:p>
            <a:pPr indent="0" lvl="0" marL="0" rtl="0" algn="l">
              <a:lnSpc>
                <a:spcPct val="115000"/>
              </a:lnSpc>
              <a:spcBef>
                <a:spcPts val="0"/>
              </a:spcBef>
              <a:spcAft>
                <a:spcPts val="0"/>
              </a:spcAft>
              <a:buSzPts val="3000"/>
              <a:buNone/>
            </a:pPr>
            <a:br>
              <a:rPr lang="en" sz="1200"/>
            </a:br>
            <a:r>
              <a:rPr lang="en" sz="1200"/>
              <a:t>Video link:    </a:t>
            </a:r>
            <a:r>
              <a:rPr lang="en" sz="1200" u="sng">
                <a:solidFill>
                  <a:schemeClr val="hlink"/>
                </a:solidFill>
                <a:hlinkClick r:id="rId4"/>
              </a:rPr>
              <a:t>https://youtu.be/LpZVgIAE4ik</a:t>
            </a:r>
            <a:endParaRPr sz="1200"/>
          </a:p>
          <a:p>
            <a:pPr indent="0" lvl="0" marL="0" rtl="0" algn="l">
              <a:lnSpc>
                <a:spcPct val="115000"/>
              </a:lnSpc>
              <a:spcBef>
                <a:spcPts val="0"/>
              </a:spcBef>
              <a:spcAft>
                <a:spcPts val="0"/>
              </a:spcAft>
              <a:buSzPts val="3000"/>
              <a:buNone/>
            </a:pPr>
            <a:r>
              <a:t/>
            </a:r>
            <a:endParaRPr sz="1200"/>
          </a:p>
          <a:p>
            <a:pPr indent="0" lvl="0" marL="0" rtl="0" algn="l">
              <a:lnSpc>
                <a:spcPct val="115000"/>
              </a:lnSpc>
              <a:spcBef>
                <a:spcPts val="0"/>
              </a:spcBef>
              <a:spcAft>
                <a:spcPts val="0"/>
              </a:spcAft>
              <a:buSzPts val="3000"/>
              <a:buNone/>
            </a:pPr>
            <a:r>
              <a:t/>
            </a:r>
            <a:endParaRPr sz="1500"/>
          </a:p>
        </p:txBody>
      </p:sp>
      <p:sp>
        <p:nvSpPr>
          <p:cNvPr id="167" name="Google Shape;167;p1"/>
          <p:cNvSpPr/>
          <p:nvPr/>
        </p:nvSpPr>
        <p:spPr>
          <a:xfrm>
            <a:off x="7808876" y="679702"/>
            <a:ext cx="412101" cy="592518"/>
          </a:xfrm>
          <a:custGeom>
            <a:rect b="b" l="l" r="r" t="t"/>
            <a:pathLst>
              <a:path extrusionOk="0" h="504" w="350">
                <a:moveTo>
                  <a:pt x="104" y="219"/>
                </a:moveTo>
                <a:cubicBezTo>
                  <a:pt x="111" y="204"/>
                  <a:pt x="117" y="190"/>
                  <a:pt x="124" y="177"/>
                </a:cubicBezTo>
                <a:cubicBezTo>
                  <a:pt x="157" y="109"/>
                  <a:pt x="207" y="54"/>
                  <a:pt x="269" y="10"/>
                </a:cubicBezTo>
                <a:cubicBezTo>
                  <a:pt x="276" y="5"/>
                  <a:pt x="285" y="0"/>
                  <a:pt x="293" y="0"/>
                </a:cubicBezTo>
                <a:cubicBezTo>
                  <a:pt x="305" y="0"/>
                  <a:pt x="313" y="10"/>
                  <a:pt x="312" y="21"/>
                </a:cubicBezTo>
                <a:cubicBezTo>
                  <a:pt x="311" y="42"/>
                  <a:pt x="310" y="63"/>
                  <a:pt x="305" y="82"/>
                </a:cubicBezTo>
                <a:cubicBezTo>
                  <a:pt x="288" y="147"/>
                  <a:pt x="264" y="210"/>
                  <a:pt x="230" y="268"/>
                </a:cubicBezTo>
                <a:cubicBezTo>
                  <a:pt x="229" y="270"/>
                  <a:pt x="229" y="272"/>
                  <a:pt x="227" y="276"/>
                </a:cubicBezTo>
                <a:cubicBezTo>
                  <a:pt x="234" y="274"/>
                  <a:pt x="239" y="273"/>
                  <a:pt x="243" y="271"/>
                </a:cubicBezTo>
                <a:cubicBezTo>
                  <a:pt x="266" y="262"/>
                  <a:pt x="289" y="253"/>
                  <a:pt x="312" y="245"/>
                </a:cubicBezTo>
                <a:cubicBezTo>
                  <a:pt x="331" y="238"/>
                  <a:pt x="340" y="243"/>
                  <a:pt x="345" y="263"/>
                </a:cubicBezTo>
                <a:cubicBezTo>
                  <a:pt x="350" y="285"/>
                  <a:pt x="344" y="305"/>
                  <a:pt x="333" y="323"/>
                </a:cubicBezTo>
                <a:cubicBezTo>
                  <a:pt x="323" y="339"/>
                  <a:pt x="312" y="354"/>
                  <a:pt x="298" y="367"/>
                </a:cubicBezTo>
                <a:cubicBezTo>
                  <a:pt x="248" y="416"/>
                  <a:pt x="190" y="453"/>
                  <a:pt x="130" y="489"/>
                </a:cubicBezTo>
                <a:cubicBezTo>
                  <a:pt x="103" y="504"/>
                  <a:pt x="79" y="500"/>
                  <a:pt x="58" y="477"/>
                </a:cubicBezTo>
                <a:cubicBezTo>
                  <a:pt x="34" y="451"/>
                  <a:pt x="23" y="418"/>
                  <a:pt x="15" y="384"/>
                </a:cubicBezTo>
                <a:cubicBezTo>
                  <a:pt x="0" y="326"/>
                  <a:pt x="1" y="267"/>
                  <a:pt x="21" y="210"/>
                </a:cubicBezTo>
                <a:cubicBezTo>
                  <a:pt x="26" y="196"/>
                  <a:pt x="35" y="182"/>
                  <a:pt x="43" y="169"/>
                </a:cubicBezTo>
                <a:cubicBezTo>
                  <a:pt x="55" y="153"/>
                  <a:pt x="68" y="153"/>
                  <a:pt x="80" y="170"/>
                </a:cubicBezTo>
                <a:cubicBezTo>
                  <a:pt x="87" y="181"/>
                  <a:pt x="91" y="192"/>
                  <a:pt x="97" y="203"/>
                </a:cubicBezTo>
                <a:cubicBezTo>
                  <a:pt x="99" y="207"/>
                  <a:pt x="101" y="212"/>
                  <a:pt x="104" y="21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 name="Google Shape;168;p1"/>
          <p:cNvSpPr/>
          <p:nvPr/>
        </p:nvSpPr>
        <p:spPr>
          <a:xfrm>
            <a:off x="5343475" y="3424671"/>
            <a:ext cx="601778" cy="1009566"/>
          </a:xfrm>
          <a:custGeom>
            <a:rect b="b" l="l" r="r" t="t"/>
            <a:pathLst>
              <a:path extrusionOk="0" h="859" w="511">
                <a:moveTo>
                  <a:pt x="144" y="0"/>
                </a:moveTo>
                <a:cubicBezTo>
                  <a:pt x="150" y="5"/>
                  <a:pt x="152" y="10"/>
                  <a:pt x="151" y="18"/>
                </a:cubicBezTo>
                <a:cubicBezTo>
                  <a:pt x="146" y="61"/>
                  <a:pt x="142" y="104"/>
                  <a:pt x="138" y="147"/>
                </a:cubicBezTo>
                <a:cubicBezTo>
                  <a:pt x="137" y="151"/>
                  <a:pt x="138" y="156"/>
                  <a:pt x="141" y="162"/>
                </a:cubicBezTo>
                <a:cubicBezTo>
                  <a:pt x="144" y="158"/>
                  <a:pt x="147" y="155"/>
                  <a:pt x="150" y="151"/>
                </a:cubicBezTo>
                <a:cubicBezTo>
                  <a:pt x="171" y="123"/>
                  <a:pt x="191" y="95"/>
                  <a:pt x="212" y="67"/>
                </a:cubicBezTo>
                <a:cubicBezTo>
                  <a:pt x="215" y="63"/>
                  <a:pt x="222" y="62"/>
                  <a:pt x="226" y="60"/>
                </a:cubicBezTo>
                <a:cubicBezTo>
                  <a:pt x="226" y="65"/>
                  <a:pt x="226" y="71"/>
                  <a:pt x="224" y="75"/>
                </a:cubicBezTo>
                <a:cubicBezTo>
                  <a:pt x="198" y="111"/>
                  <a:pt x="172" y="146"/>
                  <a:pt x="146" y="181"/>
                </a:cubicBezTo>
                <a:cubicBezTo>
                  <a:pt x="142" y="187"/>
                  <a:pt x="140" y="196"/>
                  <a:pt x="140" y="203"/>
                </a:cubicBezTo>
                <a:cubicBezTo>
                  <a:pt x="142" y="231"/>
                  <a:pt x="146" y="259"/>
                  <a:pt x="149" y="287"/>
                </a:cubicBezTo>
                <a:cubicBezTo>
                  <a:pt x="150" y="288"/>
                  <a:pt x="152" y="288"/>
                  <a:pt x="153" y="288"/>
                </a:cubicBezTo>
                <a:cubicBezTo>
                  <a:pt x="155" y="284"/>
                  <a:pt x="158" y="281"/>
                  <a:pt x="160" y="277"/>
                </a:cubicBezTo>
                <a:cubicBezTo>
                  <a:pt x="188" y="237"/>
                  <a:pt x="216" y="196"/>
                  <a:pt x="244" y="156"/>
                </a:cubicBezTo>
                <a:cubicBezTo>
                  <a:pt x="247" y="153"/>
                  <a:pt x="249" y="149"/>
                  <a:pt x="253" y="147"/>
                </a:cubicBezTo>
                <a:cubicBezTo>
                  <a:pt x="255" y="146"/>
                  <a:pt x="259" y="147"/>
                  <a:pt x="262" y="148"/>
                </a:cubicBezTo>
                <a:cubicBezTo>
                  <a:pt x="263" y="150"/>
                  <a:pt x="263" y="154"/>
                  <a:pt x="262" y="156"/>
                </a:cubicBezTo>
                <a:cubicBezTo>
                  <a:pt x="261" y="159"/>
                  <a:pt x="258" y="162"/>
                  <a:pt x="256" y="165"/>
                </a:cubicBezTo>
                <a:cubicBezTo>
                  <a:pt x="223" y="213"/>
                  <a:pt x="190" y="261"/>
                  <a:pt x="158" y="309"/>
                </a:cubicBezTo>
                <a:cubicBezTo>
                  <a:pt x="157" y="311"/>
                  <a:pt x="155" y="314"/>
                  <a:pt x="156" y="315"/>
                </a:cubicBezTo>
                <a:cubicBezTo>
                  <a:pt x="163" y="344"/>
                  <a:pt x="171" y="372"/>
                  <a:pt x="178" y="401"/>
                </a:cubicBezTo>
                <a:cubicBezTo>
                  <a:pt x="180" y="401"/>
                  <a:pt x="181" y="401"/>
                  <a:pt x="183" y="401"/>
                </a:cubicBezTo>
                <a:cubicBezTo>
                  <a:pt x="185" y="397"/>
                  <a:pt x="188" y="393"/>
                  <a:pt x="191" y="389"/>
                </a:cubicBezTo>
                <a:cubicBezTo>
                  <a:pt x="219" y="346"/>
                  <a:pt x="247" y="303"/>
                  <a:pt x="276" y="260"/>
                </a:cubicBezTo>
                <a:cubicBezTo>
                  <a:pt x="278" y="257"/>
                  <a:pt x="280" y="253"/>
                  <a:pt x="283" y="251"/>
                </a:cubicBezTo>
                <a:cubicBezTo>
                  <a:pt x="285" y="249"/>
                  <a:pt x="290" y="249"/>
                  <a:pt x="293" y="250"/>
                </a:cubicBezTo>
                <a:cubicBezTo>
                  <a:pt x="294" y="251"/>
                  <a:pt x="295" y="256"/>
                  <a:pt x="294" y="259"/>
                </a:cubicBezTo>
                <a:cubicBezTo>
                  <a:pt x="293" y="263"/>
                  <a:pt x="290" y="266"/>
                  <a:pt x="288" y="269"/>
                </a:cubicBezTo>
                <a:cubicBezTo>
                  <a:pt x="256" y="317"/>
                  <a:pt x="225" y="364"/>
                  <a:pt x="194" y="412"/>
                </a:cubicBezTo>
                <a:cubicBezTo>
                  <a:pt x="188" y="420"/>
                  <a:pt x="188" y="427"/>
                  <a:pt x="192" y="436"/>
                </a:cubicBezTo>
                <a:cubicBezTo>
                  <a:pt x="201" y="457"/>
                  <a:pt x="210" y="479"/>
                  <a:pt x="221" y="504"/>
                </a:cubicBezTo>
                <a:cubicBezTo>
                  <a:pt x="225" y="497"/>
                  <a:pt x="227" y="493"/>
                  <a:pt x="230" y="489"/>
                </a:cubicBezTo>
                <a:cubicBezTo>
                  <a:pt x="259" y="438"/>
                  <a:pt x="288" y="388"/>
                  <a:pt x="317" y="338"/>
                </a:cubicBezTo>
                <a:cubicBezTo>
                  <a:pt x="319" y="334"/>
                  <a:pt x="321" y="330"/>
                  <a:pt x="324" y="327"/>
                </a:cubicBezTo>
                <a:cubicBezTo>
                  <a:pt x="327" y="325"/>
                  <a:pt x="331" y="325"/>
                  <a:pt x="334" y="325"/>
                </a:cubicBezTo>
                <a:cubicBezTo>
                  <a:pt x="335" y="326"/>
                  <a:pt x="337" y="331"/>
                  <a:pt x="336" y="334"/>
                </a:cubicBezTo>
                <a:cubicBezTo>
                  <a:pt x="335" y="338"/>
                  <a:pt x="332" y="341"/>
                  <a:pt x="330" y="345"/>
                </a:cubicBezTo>
                <a:cubicBezTo>
                  <a:pt x="299" y="399"/>
                  <a:pt x="268" y="453"/>
                  <a:pt x="236" y="507"/>
                </a:cubicBezTo>
                <a:cubicBezTo>
                  <a:pt x="230" y="517"/>
                  <a:pt x="230" y="525"/>
                  <a:pt x="236" y="534"/>
                </a:cubicBezTo>
                <a:cubicBezTo>
                  <a:pt x="251" y="559"/>
                  <a:pt x="265" y="584"/>
                  <a:pt x="280" y="609"/>
                </a:cubicBezTo>
                <a:cubicBezTo>
                  <a:pt x="282" y="613"/>
                  <a:pt x="285" y="616"/>
                  <a:pt x="289" y="622"/>
                </a:cubicBezTo>
                <a:cubicBezTo>
                  <a:pt x="297" y="596"/>
                  <a:pt x="303" y="571"/>
                  <a:pt x="312" y="548"/>
                </a:cubicBezTo>
                <a:cubicBezTo>
                  <a:pt x="333" y="499"/>
                  <a:pt x="354" y="450"/>
                  <a:pt x="376" y="402"/>
                </a:cubicBezTo>
                <a:cubicBezTo>
                  <a:pt x="378" y="397"/>
                  <a:pt x="385" y="394"/>
                  <a:pt x="390" y="391"/>
                </a:cubicBezTo>
                <a:cubicBezTo>
                  <a:pt x="389" y="397"/>
                  <a:pt x="391" y="404"/>
                  <a:pt x="388" y="409"/>
                </a:cubicBezTo>
                <a:cubicBezTo>
                  <a:pt x="351" y="479"/>
                  <a:pt x="322" y="552"/>
                  <a:pt x="304" y="628"/>
                </a:cubicBezTo>
                <a:cubicBezTo>
                  <a:pt x="303" y="635"/>
                  <a:pt x="304" y="645"/>
                  <a:pt x="308" y="650"/>
                </a:cubicBezTo>
                <a:cubicBezTo>
                  <a:pt x="330" y="680"/>
                  <a:pt x="353" y="709"/>
                  <a:pt x="376" y="739"/>
                </a:cubicBezTo>
                <a:cubicBezTo>
                  <a:pt x="377" y="738"/>
                  <a:pt x="378" y="738"/>
                  <a:pt x="379" y="737"/>
                </a:cubicBezTo>
                <a:cubicBezTo>
                  <a:pt x="382" y="717"/>
                  <a:pt x="383" y="696"/>
                  <a:pt x="388" y="677"/>
                </a:cubicBezTo>
                <a:cubicBezTo>
                  <a:pt x="405" y="609"/>
                  <a:pt x="424" y="542"/>
                  <a:pt x="442" y="474"/>
                </a:cubicBezTo>
                <a:cubicBezTo>
                  <a:pt x="443" y="471"/>
                  <a:pt x="448" y="468"/>
                  <a:pt x="452" y="465"/>
                </a:cubicBezTo>
                <a:cubicBezTo>
                  <a:pt x="453" y="470"/>
                  <a:pt x="456" y="475"/>
                  <a:pt x="455" y="479"/>
                </a:cubicBezTo>
                <a:cubicBezTo>
                  <a:pt x="447" y="509"/>
                  <a:pt x="437" y="539"/>
                  <a:pt x="429" y="570"/>
                </a:cubicBezTo>
                <a:cubicBezTo>
                  <a:pt x="412" y="627"/>
                  <a:pt x="397" y="684"/>
                  <a:pt x="395" y="745"/>
                </a:cubicBezTo>
                <a:cubicBezTo>
                  <a:pt x="395" y="754"/>
                  <a:pt x="397" y="762"/>
                  <a:pt x="404" y="768"/>
                </a:cubicBezTo>
                <a:cubicBezTo>
                  <a:pt x="415" y="779"/>
                  <a:pt x="426" y="791"/>
                  <a:pt x="438" y="804"/>
                </a:cubicBezTo>
                <a:cubicBezTo>
                  <a:pt x="444" y="768"/>
                  <a:pt x="447" y="736"/>
                  <a:pt x="454" y="705"/>
                </a:cubicBezTo>
                <a:cubicBezTo>
                  <a:pt x="467" y="641"/>
                  <a:pt x="482" y="577"/>
                  <a:pt x="497" y="513"/>
                </a:cubicBezTo>
                <a:cubicBezTo>
                  <a:pt x="498" y="509"/>
                  <a:pt x="503" y="505"/>
                  <a:pt x="506" y="501"/>
                </a:cubicBezTo>
                <a:cubicBezTo>
                  <a:pt x="508" y="507"/>
                  <a:pt x="511" y="512"/>
                  <a:pt x="510" y="517"/>
                </a:cubicBezTo>
                <a:cubicBezTo>
                  <a:pt x="495" y="591"/>
                  <a:pt x="478" y="664"/>
                  <a:pt x="463" y="738"/>
                </a:cubicBezTo>
                <a:cubicBezTo>
                  <a:pt x="459" y="761"/>
                  <a:pt x="456" y="784"/>
                  <a:pt x="454" y="807"/>
                </a:cubicBezTo>
                <a:cubicBezTo>
                  <a:pt x="453" y="812"/>
                  <a:pt x="456" y="819"/>
                  <a:pt x="460" y="823"/>
                </a:cubicBezTo>
                <a:cubicBezTo>
                  <a:pt x="467" y="831"/>
                  <a:pt x="477" y="838"/>
                  <a:pt x="484" y="846"/>
                </a:cubicBezTo>
                <a:cubicBezTo>
                  <a:pt x="487" y="848"/>
                  <a:pt x="487" y="853"/>
                  <a:pt x="488" y="856"/>
                </a:cubicBezTo>
                <a:cubicBezTo>
                  <a:pt x="484" y="857"/>
                  <a:pt x="478" y="859"/>
                  <a:pt x="476" y="857"/>
                </a:cubicBezTo>
                <a:cubicBezTo>
                  <a:pt x="466" y="850"/>
                  <a:pt x="458" y="841"/>
                  <a:pt x="449" y="833"/>
                </a:cubicBezTo>
                <a:cubicBezTo>
                  <a:pt x="443" y="829"/>
                  <a:pt x="436" y="825"/>
                  <a:pt x="429" y="824"/>
                </a:cubicBezTo>
                <a:cubicBezTo>
                  <a:pt x="307" y="801"/>
                  <a:pt x="195" y="754"/>
                  <a:pt x="94" y="681"/>
                </a:cubicBezTo>
                <a:cubicBezTo>
                  <a:pt x="93" y="680"/>
                  <a:pt x="92" y="680"/>
                  <a:pt x="91" y="679"/>
                </a:cubicBezTo>
                <a:cubicBezTo>
                  <a:pt x="88" y="674"/>
                  <a:pt x="86" y="669"/>
                  <a:pt x="83" y="664"/>
                </a:cubicBezTo>
                <a:cubicBezTo>
                  <a:pt x="89" y="665"/>
                  <a:pt x="95" y="664"/>
                  <a:pt x="99" y="667"/>
                </a:cubicBezTo>
                <a:cubicBezTo>
                  <a:pt x="127" y="684"/>
                  <a:pt x="154" y="703"/>
                  <a:pt x="183" y="720"/>
                </a:cubicBezTo>
                <a:cubicBezTo>
                  <a:pt x="252" y="759"/>
                  <a:pt x="325" y="786"/>
                  <a:pt x="403" y="804"/>
                </a:cubicBezTo>
                <a:cubicBezTo>
                  <a:pt x="407" y="805"/>
                  <a:pt x="412" y="805"/>
                  <a:pt x="417" y="804"/>
                </a:cubicBezTo>
                <a:cubicBezTo>
                  <a:pt x="391" y="780"/>
                  <a:pt x="373" y="749"/>
                  <a:pt x="337" y="734"/>
                </a:cubicBezTo>
                <a:cubicBezTo>
                  <a:pt x="226" y="688"/>
                  <a:pt x="129" y="619"/>
                  <a:pt x="45" y="532"/>
                </a:cubicBezTo>
                <a:cubicBezTo>
                  <a:pt x="44" y="531"/>
                  <a:pt x="42" y="530"/>
                  <a:pt x="42" y="528"/>
                </a:cubicBezTo>
                <a:cubicBezTo>
                  <a:pt x="40" y="523"/>
                  <a:pt x="35" y="514"/>
                  <a:pt x="37" y="512"/>
                </a:cubicBezTo>
                <a:cubicBezTo>
                  <a:pt x="44" y="504"/>
                  <a:pt x="48" y="514"/>
                  <a:pt x="52" y="518"/>
                </a:cubicBezTo>
                <a:cubicBezTo>
                  <a:pt x="130" y="599"/>
                  <a:pt x="219" y="664"/>
                  <a:pt x="321" y="712"/>
                </a:cubicBezTo>
                <a:cubicBezTo>
                  <a:pt x="325" y="714"/>
                  <a:pt x="330" y="716"/>
                  <a:pt x="335" y="718"/>
                </a:cubicBezTo>
                <a:cubicBezTo>
                  <a:pt x="336" y="718"/>
                  <a:pt x="337" y="718"/>
                  <a:pt x="339" y="717"/>
                </a:cubicBezTo>
                <a:cubicBezTo>
                  <a:pt x="328" y="702"/>
                  <a:pt x="315" y="687"/>
                  <a:pt x="305" y="671"/>
                </a:cubicBezTo>
                <a:cubicBezTo>
                  <a:pt x="288" y="645"/>
                  <a:pt x="266" y="625"/>
                  <a:pt x="240" y="608"/>
                </a:cubicBezTo>
                <a:cubicBezTo>
                  <a:pt x="146" y="546"/>
                  <a:pt x="68" y="467"/>
                  <a:pt x="4" y="375"/>
                </a:cubicBezTo>
                <a:cubicBezTo>
                  <a:pt x="3" y="373"/>
                  <a:pt x="1" y="371"/>
                  <a:pt x="0" y="369"/>
                </a:cubicBezTo>
                <a:cubicBezTo>
                  <a:pt x="0" y="366"/>
                  <a:pt x="0" y="363"/>
                  <a:pt x="0" y="359"/>
                </a:cubicBezTo>
                <a:cubicBezTo>
                  <a:pt x="4" y="360"/>
                  <a:pt x="9" y="359"/>
                  <a:pt x="11" y="361"/>
                </a:cubicBezTo>
                <a:cubicBezTo>
                  <a:pt x="15" y="364"/>
                  <a:pt x="18" y="369"/>
                  <a:pt x="21" y="373"/>
                </a:cubicBezTo>
                <a:cubicBezTo>
                  <a:pt x="81" y="459"/>
                  <a:pt x="154" y="531"/>
                  <a:pt x="240" y="591"/>
                </a:cubicBezTo>
                <a:cubicBezTo>
                  <a:pt x="244" y="593"/>
                  <a:pt x="248" y="596"/>
                  <a:pt x="254" y="600"/>
                </a:cubicBezTo>
                <a:cubicBezTo>
                  <a:pt x="252" y="595"/>
                  <a:pt x="252" y="592"/>
                  <a:pt x="250" y="589"/>
                </a:cubicBezTo>
                <a:cubicBezTo>
                  <a:pt x="237" y="564"/>
                  <a:pt x="224" y="539"/>
                  <a:pt x="209" y="513"/>
                </a:cubicBezTo>
                <a:cubicBezTo>
                  <a:pt x="206" y="507"/>
                  <a:pt x="199" y="503"/>
                  <a:pt x="194" y="498"/>
                </a:cubicBezTo>
                <a:cubicBezTo>
                  <a:pt x="126" y="435"/>
                  <a:pt x="64" y="367"/>
                  <a:pt x="8" y="293"/>
                </a:cubicBezTo>
                <a:cubicBezTo>
                  <a:pt x="6" y="291"/>
                  <a:pt x="3" y="287"/>
                  <a:pt x="3" y="284"/>
                </a:cubicBezTo>
                <a:cubicBezTo>
                  <a:pt x="2" y="281"/>
                  <a:pt x="4" y="277"/>
                  <a:pt x="6" y="276"/>
                </a:cubicBezTo>
                <a:cubicBezTo>
                  <a:pt x="7" y="275"/>
                  <a:pt x="12" y="276"/>
                  <a:pt x="13" y="278"/>
                </a:cubicBezTo>
                <a:cubicBezTo>
                  <a:pt x="17" y="280"/>
                  <a:pt x="19" y="284"/>
                  <a:pt x="22" y="287"/>
                </a:cubicBezTo>
                <a:cubicBezTo>
                  <a:pt x="69" y="349"/>
                  <a:pt x="120" y="406"/>
                  <a:pt x="175" y="460"/>
                </a:cubicBezTo>
                <a:cubicBezTo>
                  <a:pt x="179" y="463"/>
                  <a:pt x="183" y="467"/>
                  <a:pt x="188" y="469"/>
                </a:cubicBezTo>
                <a:cubicBezTo>
                  <a:pt x="171" y="436"/>
                  <a:pt x="169" y="397"/>
                  <a:pt x="140" y="368"/>
                </a:cubicBezTo>
                <a:cubicBezTo>
                  <a:pt x="97" y="325"/>
                  <a:pt x="61" y="276"/>
                  <a:pt x="22" y="230"/>
                </a:cubicBezTo>
                <a:cubicBezTo>
                  <a:pt x="19" y="227"/>
                  <a:pt x="16" y="223"/>
                  <a:pt x="15" y="219"/>
                </a:cubicBezTo>
                <a:cubicBezTo>
                  <a:pt x="15" y="217"/>
                  <a:pt x="17" y="212"/>
                  <a:pt x="19" y="211"/>
                </a:cubicBezTo>
                <a:cubicBezTo>
                  <a:pt x="20" y="210"/>
                  <a:pt x="25" y="211"/>
                  <a:pt x="27" y="212"/>
                </a:cubicBezTo>
                <a:cubicBezTo>
                  <a:pt x="30" y="215"/>
                  <a:pt x="31" y="218"/>
                  <a:pt x="34" y="221"/>
                </a:cubicBezTo>
                <a:cubicBezTo>
                  <a:pt x="68" y="263"/>
                  <a:pt x="103" y="304"/>
                  <a:pt x="137" y="346"/>
                </a:cubicBezTo>
                <a:cubicBezTo>
                  <a:pt x="140" y="350"/>
                  <a:pt x="142" y="355"/>
                  <a:pt x="144" y="359"/>
                </a:cubicBezTo>
                <a:cubicBezTo>
                  <a:pt x="146" y="358"/>
                  <a:pt x="148" y="356"/>
                  <a:pt x="150" y="355"/>
                </a:cubicBezTo>
                <a:cubicBezTo>
                  <a:pt x="146" y="336"/>
                  <a:pt x="142" y="317"/>
                  <a:pt x="137" y="298"/>
                </a:cubicBezTo>
                <a:cubicBezTo>
                  <a:pt x="136" y="294"/>
                  <a:pt x="132" y="290"/>
                  <a:pt x="128" y="286"/>
                </a:cubicBezTo>
                <a:cubicBezTo>
                  <a:pt x="92" y="246"/>
                  <a:pt x="55" y="206"/>
                  <a:pt x="28" y="158"/>
                </a:cubicBezTo>
                <a:cubicBezTo>
                  <a:pt x="18" y="141"/>
                  <a:pt x="10" y="124"/>
                  <a:pt x="2" y="106"/>
                </a:cubicBezTo>
                <a:cubicBezTo>
                  <a:pt x="1" y="102"/>
                  <a:pt x="3" y="95"/>
                  <a:pt x="4" y="90"/>
                </a:cubicBezTo>
                <a:cubicBezTo>
                  <a:pt x="8" y="93"/>
                  <a:pt x="13" y="96"/>
                  <a:pt x="15" y="100"/>
                </a:cubicBezTo>
                <a:cubicBezTo>
                  <a:pt x="40" y="163"/>
                  <a:pt x="82" y="213"/>
                  <a:pt x="126" y="262"/>
                </a:cubicBezTo>
                <a:cubicBezTo>
                  <a:pt x="127" y="262"/>
                  <a:pt x="128" y="262"/>
                  <a:pt x="131" y="263"/>
                </a:cubicBezTo>
                <a:cubicBezTo>
                  <a:pt x="125" y="234"/>
                  <a:pt x="131" y="204"/>
                  <a:pt x="108" y="178"/>
                </a:cubicBezTo>
                <a:cubicBezTo>
                  <a:pt x="70" y="138"/>
                  <a:pt x="39" y="91"/>
                  <a:pt x="18" y="39"/>
                </a:cubicBezTo>
                <a:cubicBezTo>
                  <a:pt x="17" y="36"/>
                  <a:pt x="15" y="33"/>
                  <a:pt x="15" y="30"/>
                </a:cubicBezTo>
                <a:cubicBezTo>
                  <a:pt x="15" y="27"/>
                  <a:pt x="17" y="22"/>
                  <a:pt x="19" y="21"/>
                </a:cubicBezTo>
                <a:cubicBezTo>
                  <a:pt x="21" y="21"/>
                  <a:pt x="26" y="23"/>
                  <a:pt x="28" y="25"/>
                </a:cubicBezTo>
                <a:cubicBezTo>
                  <a:pt x="30" y="27"/>
                  <a:pt x="31" y="31"/>
                  <a:pt x="32" y="34"/>
                </a:cubicBezTo>
                <a:cubicBezTo>
                  <a:pt x="53" y="84"/>
                  <a:pt x="84" y="127"/>
                  <a:pt x="118" y="169"/>
                </a:cubicBezTo>
                <a:cubicBezTo>
                  <a:pt x="119" y="170"/>
                  <a:pt x="120" y="170"/>
                  <a:pt x="123" y="172"/>
                </a:cubicBezTo>
                <a:cubicBezTo>
                  <a:pt x="123" y="166"/>
                  <a:pt x="124" y="162"/>
                  <a:pt x="124" y="157"/>
                </a:cubicBezTo>
                <a:cubicBezTo>
                  <a:pt x="128" y="110"/>
                  <a:pt x="132" y="62"/>
                  <a:pt x="136" y="15"/>
                </a:cubicBezTo>
                <a:cubicBezTo>
                  <a:pt x="137" y="10"/>
                  <a:pt x="139" y="5"/>
                  <a:pt x="141" y="0"/>
                </a:cubicBezTo>
                <a:cubicBezTo>
                  <a:pt x="142" y="0"/>
                  <a:pt x="143" y="0"/>
                  <a:pt x="144"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g2d28811915b_0_2"/>
          <p:cNvSpPr txBox="1"/>
          <p:nvPr>
            <p:ph type="title"/>
          </p:nvPr>
        </p:nvSpPr>
        <p:spPr>
          <a:xfrm>
            <a:off x="760874" y="2101650"/>
            <a:ext cx="4660200" cy="1729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Model Construction</a:t>
            </a:r>
            <a:endParaRPr/>
          </a:p>
        </p:txBody>
      </p:sp>
      <p:sp>
        <p:nvSpPr>
          <p:cNvPr id="330" name="Google Shape;330;g2d28811915b_0_2"/>
          <p:cNvSpPr txBox="1"/>
          <p:nvPr>
            <p:ph idx="1" type="subTitle"/>
          </p:nvPr>
        </p:nvSpPr>
        <p:spPr>
          <a:xfrm>
            <a:off x="760886" y="3966050"/>
            <a:ext cx="4660200" cy="42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a:t>Construction of the </a:t>
            </a:r>
            <a:r>
              <a:rPr lang="en"/>
              <a:t>classification</a:t>
            </a:r>
            <a:r>
              <a:rPr lang="en"/>
              <a:t> model </a:t>
            </a:r>
            <a:endParaRPr/>
          </a:p>
        </p:txBody>
      </p:sp>
      <p:sp>
        <p:nvSpPr>
          <p:cNvPr id="331" name="Google Shape;331;g2d28811915b_0_2"/>
          <p:cNvSpPr txBox="1"/>
          <p:nvPr>
            <p:ph idx="2" type="title"/>
          </p:nvPr>
        </p:nvSpPr>
        <p:spPr>
          <a:xfrm>
            <a:off x="760878" y="953200"/>
            <a:ext cx="1455600" cy="1106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6000"/>
              <a:buNone/>
            </a:pPr>
            <a:r>
              <a:rPr lang="en"/>
              <a:t>02</a:t>
            </a:r>
            <a:endParaRPr/>
          </a:p>
        </p:txBody>
      </p:sp>
      <p:pic>
        <p:nvPicPr>
          <p:cNvPr id="332" name="Google Shape;332;g2d28811915b_0_2"/>
          <p:cNvPicPr preferRelativeResize="0"/>
          <p:nvPr/>
        </p:nvPicPr>
        <p:blipFill>
          <a:blip r:embed="rId3">
            <a:alphaModFix/>
          </a:blip>
          <a:stretch>
            <a:fillRect/>
          </a:stretch>
        </p:blipFill>
        <p:spPr>
          <a:xfrm>
            <a:off x="5783975" y="1768250"/>
            <a:ext cx="2800350" cy="2184600"/>
          </a:xfrm>
          <a:prstGeom prst="rect">
            <a:avLst/>
          </a:prstGeom>
          <a:noFill/>
          <a:ln cap="flat" cmpd="sng" w="114300">
            <a:solidFill>
              <a:schemeClr val="accent1"/>
            </a:solidFill>
            <a:prstDash val="solid"/>
            <a:round/>
            <a:headEnd len="sm" w="sm" type="none"/>
            <a:tailEnd len="sm" w="sm" type="none"/>
          </a:ln>
          <a:effectLst>
            <a:outerShdw blurRad="57150" rotWithShape="0" algn="bl" dir="5400000" dist="19050">
              <a:srgbClr val="000000">
                <a:alpha val="47840"/>
              </a:srgbClr>
            </a:outerShdw>
          </a:effectLst>
        </p:spPr>
      </p:pic>
      <p:sp>
        <p:nvSpPr>
          <p:cNvPr id="333" name="Google Shape;333;g2d28811915b_0_2"/>
          <p:cNvSpPr/>
          <p:nvPr/>
        </p:nvSpPr>
        <p:spPr>
          <a:xfrm>
            <a:off x="8399426" y="3662327"/>
            <a:ext cx="412101" cy="592518"/>
          </a:xfrm>
          <a:custGeom>
            <a:rect b="b" l="l" r="r" t="t"/>
            <a:pathLst>
              <a:path extrusionOk="0" h="504" w="350">
                <a:moveTo>
                  <a:pt x="104" y="219"/>
                </a:moveTo>
                <a:cubicBezTo>
                  <a:pt x="111" y="204"/>
                  <a:pt x="117" y="190"/>
                  <a:pt x="124" y="177"/>
                </a:cubicBezTo>
                <a:cubicBezTo>
                  <a:pt x="157" y="109"/>
                  <a:pt x="207" y="54"/>
                  <a:pt x="269" y="10"/>
                </a:cubicBezTo>
                <a:cubicBezTo>
                  <a:pt x="276" y="5"/>
                  <a:pt x="285" y="0"/>
                  <a:pt x="293" y="0"/>
                </a:cubicBezTo>
                <a:cubicBezTo>
                  <a:pt x="305" y="0"/>
                  <a:pt x="313" y="10"/>
                  <a:pt x="312" y="21"/>
                </a:cubicBezTo>
                <a:cubicBezTo>
                  <a:pt x="311" y="42"/>
                  <a:pt x="310" y="63"/>
                  <a:pt x="305" y="82"/>
                </a:cubicBezTo>
                <a:cubicBezTo>
                  <a:pt x="288" y="147"/>
                  <a:pt x="264" y="210"/>
                  <a:pt x="230" y="268"/>
                </a:cubicBezTo>
                <a:cubicBezTo>
                  <a:pt x="229" y="270"/>
                  <a:pt x="229" y="272"/>
                  <a:pt x="227" y="276"/>
                </a:cubicBezTo>
                <a:cubicBezTo>
                  <a:pt x="234" y="274"/>
                  <a:pt x="239" y="273"/>
                  <a:pt x="243" y="271"/>
                </a:cubicBezTo>
                <a:cubicBezTo>
                  <a:pt x="266" y="262"/>
                  <a:pt x="289" y="253"/>
                  <a:pt x="312" y="245"/>
                </a:cubicBezTo>
                <a:cubicBezTo>
                  <a:pt x="331" y="238"/>
                  <a:pt x="340" y="243"/>
                  <a:pt x="345" y="263"/>
                </a:cubicBezTo>
                <a:cubicBezTo>
                  <a:pt x="350" y="285"/>
                  <a:pt x="344" y="305"/>
                  <a:pt x="333" y="323"/>
                </a:cubicBezTo>
                <a:cubicBezTo>
                  <a:pt x="323" y="339"/>
                  <a:pt x="312" y="354"/>
                  <a:pt x="298" y="367"/>
                </a:cubicBezTo>
                <a:cubicBezTo>
                  <a:pt x="248" y="416"/>
                  <a:pt x="190" y="453"/>
                  <a:pt x="130" y="489"/>
                </a:cubicBezTo>
                <a:cubicBezTo>
                  <a:pt x="103" y="504"/>
                  <a:pt x="79" y="500"/>
                  <a:pt x="58" y="477"/>
                </a:cubicBezTo>
                <a:cubicBezTo>
                  <a:pt x="34" y="451"/>
                  <a:pt x="23" y="418"/>
                  <a:pt x="15" y="384"/>
                </a:cubicBezTo>
                <a:cubicBezTo>
                  <a:pt x="0" y="326"/>
                  <a:pt x="1" y="267"/>
                  <a:pt x="21" y="210"/>
                </a:cubicBezTo>
                <a:cubicBezTo>
                  <a:pt x="26" y="196"/>
                  <a:pt x="35" y="182"/>
                  <a:pt x="43" y="169"/>
                </a:cubicBezTo>
                <a:cubicBezTo>
                  <a:pt x="55" y="153"/>
                  <a:pt x="68" y="153"/>
                  <a:pt x="80" y="170"/>
                </a:cubicBezTo>
                <a:cubicBezTo>
                  <a:pt x="87" y="181"/>
                  <a:pt x="91" y="192"/>
                  <a:pt x="97" y="203"/>
                </a:cubicBezTo>
                <a:cubicBezTo>
                  <a:pt x="99" y="207"/>
                  <a:pt x="101" y="212"/>
                  <a:pt x="104" y="21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4" name="Google Shape;334;g2d28811915b_0_2"/>
          <p:cNvSpPr/>
          <p:nvPr/>
        </p:nvSpPr>
        <p:spPr>
          <a:xfrm rot="2128255">
            <a:off x="5649712" y="989981"/>
            <a:ext cx="421982" cy="922937"/>
          </a:xfrm>
          <a:custGeom>
            <a:rect b="b" l="l" r="r" t="t"/>
            <a:pathLst>
              <a:path extrusionOk="0" h="1161" w="530">
                <a:moveTo>
                  <a:pt x="256" y="1161"/>
                </a:moveTo>
                <a:cubicBezTo>
                  <a:pt x="241" y="1119"/>
                  <a:pt x="225" y="1075"/>
                  <a:pt x="209" y="1033"/>
                </a:cubicBezTo>
                <a:cubicBezTo>
                  <a:pt x="205" y="1022"/>
                  <a:pt x="199" y="1012"/>
                  <a:pt x="192" y="1003"/>
                </a:cubicBezTo>
                <a:cubicBezTo>
                  <a:pt x="168" y="966"/>
                  <a:pt x="133" y="946"/>
                  <a:pt x="92" y="934"/>
                </a:cubicBezTo>
                <a:cubicBezTo>
                  <a:pt x="65" y="927"/>
                  <a:pt x="40" y="914"/>
                  <a:pt x="14" y="904"/>
                </a:cubicBezTo>
                <a:cubicBezTo>
                  <a:pt x="6" y="901"/>
                  <a:pt x="0" y="896"/>
                  <a:pt x="5" y="887"/>
                </a:cubicBezTo>
                <a:cubicBezTo>
                  <a:pt x="9" y="878"/>
                  <a:pt x="16" y="879"/>
                  <a:pt x="24" y="882"/>
                </a:cubicBezTo>
                <a:cubicBezTo>
                  <a:pt x="50" y="892"/>
                  <a:pt x="76" y="903"/>
                  <a:pt x="102" y="913"/>
                </a:cubicBezTo>
                <a:cubicBezTo>
                  <a:pt x="106" y="915"/>
                  <a:pt x="110" y="916"/>
                  <a:pt x="118" y="918"/>
                </a:cubicBezTo>
                <a:cubicBezTo>
                  <a:pt x="113" y="911"/>
                  <a:pt x="110" y="907"/>
                  <a:pt x="107" y="903"/>
                </a:cubicBezTo>
                <a:cubicBezTo>
                  <a:pt x="82" y="870"/>
                  <a:pt x="57" y="837"/>
                  <a:pt x="32" y="803"/>
                </a:cubicBezTo>
                <a:cubicBezTo>
                  <a:pt x="27" y="797"/>
                  <a:pt x="23" y="790"/>
                  <a:pt x="32" y="784"/>
                </a:cubicBezTo>
                <a:cubicBezTo>
                  <a:pt x="40" y="778"/>
                  <a:pt x="46" y="783"/>
                  <a:pt x="52" y="790"/>
                </a:cubicBezTo>
                <a:cubicBezTo>
                  <a:pt x="87" y="836"/>
                  <a:pt x="122" y="882"/>
                  <a:pt x="158" y="927"/>
                </a:cubicBezTo>
                <a:cubicBezTo>
                  <a:pt x="167" y="939"/>
                  <a:pt x="178" y="950"/>
                  <a:pt x="191" y="965"/>
                </a:cubicBezTo>
                <a:cubicBezTo>
                  <a:pt x="185" y="932"/>
                  <a:pt x="180" y="903"/>
                  <a:pt x="176" y="875"/>
                </a:cubicBezTo>
                <a:cubicBezTo>
                  <a:pt x="165" y="799"/>
                  <a:pt x="162" y="723"/>
                  <a:pt x="168" y="647"/>
                </a:cubicBezTo>
                <a:cubicBezTo>
                  <a:pt x="171" y="608"/>
                  <a:pt x="157" y="575"/>
                  <a:pt x="140" y="542"/>
                </a:cubicBezTo>
                <a:cubicBezTo>
                  <a:pt x="138" y="538"/>
                  <a:pt x="133" y="536"/>
                  <a:pt x="129" y="533"/>
                </a:cubicBezTo>
                <a:cubicBezTo>
                  <a:pt x="100" y="518"/>
                  <a:pt x="71" y="503"/>
                  <a:pt x="42" y="488"/>
                </a:cubicBezTo>
                <a:cubicBezTo>
                  <a:pt x="33" y="484"/>
                  <a:pt x="27" y="480"/>
                  <a:pt x="30" y="470"/>
                </a:cubicBezTo>
                <a:cubicBezTo>
                  <a:pt x="34" y="460"/>
                  <a:pt x="43" y="462"/>
                  <a:pt x="50" y="465"/>
                </a:cubicBezTo>
                <a:cubicBezTo>
                  <a:pt x="71" y="474"/>
                  <a:pt x="93" y="484"/>
                  <a:pt x="116" y="494"/>
                </a:cubicBezTo>
                <a:cubicBezTo>
                  <a:pt x="114" y="489"/>
                  <a:pt x="113" y="485"/>
                  <a:pt x="111" y="481"/>
                </a:cubicBezTo>
                <a:cubicBezTo>
                  <a:pt x="98" y="455"/>
                  <a:pt x="86" y="429"/>
                  <a:pt x="73" y="403"/>
                </a:cubicBezTo>
                <a:cubicBezTo>
                  <a:pt x="68" y="395"/>
                  <a:pt x="69" y="387"/>
                  <a:pt x="78" y="383"/>
                </a:cubicBezTo>
                <a:cubicBezTo>
                  <a:pt x="87" y="378"/>
                  <a:pt x="91" y="385"/>
                  <a:pt x="94" y="393"/>
                </a:cubicBezTo>
                <a:cubicBezTo>
                  <a:pt x="119" y="443"/>
                  <a:pt x="143" y="493"/>
                  <a:pt x="168" y="543"/>
                </a:cubicBezTo>
                <a:cubicBezTo>
                  <a:pt x="170" y="547"/>
                  <a:pt x="172" y="551"/>
                  <a:pt x="176" y="559"/>
                </a:cubicBezTo>
                <a:cubicBezTo>
                  <a:pt x="180" y="535"/>
                  <a:pt x="184" y="514"/>
                  <a:pt x="188" y="494"/>
                </a:cubicBezTo>
                <a:cubicBezTo>
                  <a:pt x="201" y="429"/>
                  <a:pt x="220" y="366"/>
                  <a:pt x="243" y="304"/>
                </a:cubicBezTo>
                <a:cubicBezTo>
                  <a:pt x="247" y="295"/>
                  <a:pt x="247" y="284"/>
                  <a:pt x="245" y="274"/>
                </a:cubicBezTo>
                <a:cubicBezTo>
                  <a:pt x="240" y="237"/>
                  <a:pt x="222" y="208"/>
                  <a:pt x="193" y="184"/>
                </a:cubicBezTo>
                <a:cubicBezTo>
                  <a:pt x="171" y="166"/>
                  <a:pt x="152" y="146"/>
                  <a:pt x="131" y="127"/>
                </a:cubicBezTo>
                <a:cubicBezTo>
                  <a:pt x="125" y="122"/>
                  <a:pt x="119" y="116"/>
                  <a:pt x="126" y="107"/>
                </a:cubicBezTo>
                <a:cubicBezTo>
                  <a:pt x="134" y="100"/>
                  <a:pt x="141" y="104"/>
                  <a:pt x="147" y="110"/>
                </a:cubicBezTo>
                <a:cubicBezTo>
                  <a:pt x="166" y="126"/>
                  <a:pt x="184" y="143"/>
                  <a:pt x="205" y="158"/>
                </a:cubicBezTo>
                <a:cubicBezTo>
                  <a:pt x="202" y="150"/>
                  <a:pt x="199" y="142"/>
                  <a:pt x="195" y="134"/>
                </a:cubicBezTo>
                <a:cubicBezTo>
                  <a:pt x="182" y="108"/>
                  <a:pt x="168" y="82"/>
                  <a:pt x="155" y="56"/>
                </a:cubicBezTo>
                <a:cubicBezTo>
                  <a:pt x="151" y="48"/>
                  <a:pt x="149" y="41"/>
                  <a:pt x="158" y="36"/>
                </a:cubicBezTo>
                <a:cubicBezTo>
                  <a:pt x="166" y="32"/>
                  <a:pt x="172" y="36"/>
                  <a:pt x="176" y="44"/>
                </a:cubicBezTo>
                <a:cubicBezTo>
                  <a:pt x="187" y="66"/>
                  <a:pt x="199" y="89"/>
                  <a:pt x="211" y="111"/>
                </a:cubicBezTo>
                <a:cubicBezTo>
                  <a:pt x="213" y="116"/>
                  <a:pt x="216" y="121"/>
                  <a:pt x="219" y="128"/>
                </a:cubicBezTo>
                <a:cubicBezTo>
                  <a:pt x="223" y="122"/>
                  <a:pt x="225" y="118"/>
                  <a:pt x="226" y="114"/>
                </a:cubicBezTo>
                <a:cubicBezTo>
                  <a:pt x="239" y="82"/>
                  <a:pt x="252" y="50"/>
                  <a:pt x="265" y="18"/>
                </a:cubicBezTo>
                <a:cubicBezTo>
                  <a:pt x="269" y="10"/>
                  <a:pt x="271" y="0"/>
                  <a:pt x="283" y="5"/>
                </a:cubicBezTo>
                <a:cubicBezTo>
                  <a:pt x="293" y="10"/>
                  <a:pt x="291" y="19"/>
                  <a:pt x="287" y="28"/>
                </a:cubicBezTo>
                <a:cubicBezTo>
                  <a:pt x="271" y="67"/>
                  <a:pt x="256" y="106"/>
                  <a:pt x="239" y="145"/>
                </a:cubicBezTo>
                <a:cubicBezTo>
                  <a:pt x="234" y="156"/>
                  <a:pt x="234" y="165"/>
                  <a:pt x="239" y="177"/>
                </a:cubicBezTo>
                <a:cubicBezTo>
                  <a:pt x="248" y="200"/>
                  <a:pt x="256" y="224"/>
                  <a:pt x="265" y="251"/>
                </a:cubicBezTo>
                <a:cubicBezTo>
                  <a:pt x="269" y="244"/>
                  <a:pt x="272" y="239"/>
                  <a:pt x="274" y="235"/>
                </a:cubicBezTo>
                <a:cubicBezTo>
                  <a:pt x="303" y="172"/>
                  <a:pt x="338" y="114"/>
                  <a:pt x="379" y="58"/>
                </a:cubicBezTo>
                <a:cubicBezTo>
                  <a:pt x="383" y="52"/>
                  <a:pt x="388" y="41"/>
                  <a:pt x="398" y="49"/>
                </a:cubicBezTo>
                <a:cubicBezTo>
                  <a:pt x="408" y="56"/>
                  <a:pt x="403" y="65"/>
                  <a:pt x="397" y="73"/>
                </a:cubicBezTo>
                <a:cubicBezTo>
                  <a:pt x="333" y="161"/>
                  <a:pt x="284" y="256"/>
                  <a:pt x="249" y="359"/>
                </a:cubicBezTo>
                <a:cubicBezTo>
                  <a:pt x="247" y="365"/>
                  <a:pt x="245" y="370"/>
                  <a:pt x="242" y="380"/>
                </a:cubicBezTo>
                <a:cubicBezTo>
                  <a:pt x="248" y="376"/>
                  <a:pt x="251" y="374"/>
                  <a:pt x="253" y="372"/>
                </a:cubicBezTo>
                <a:cubicBezTo>
                  <a:pt x="288" y="344"/>
                  <a:pt x="323" y="316"/>
                  <a:pt x="357" y="288"/>
                </a:cubicBezTo>
                <a:cubicBezTo>
                  <a:pt x="362" y="284"/>
                  <a:pt x="367" y="278"/>
                  <a:pt x="371" y="272"/>
                </a:cubicBezTo>
                <a:cubicBezTo>
                  <a:pt x="398" y="228"/>
                  <a:pt x="426" y="184"/>
                  <a:pt x="453" y="140"/>
                </a:cubicBezTo>
                <a:cubicBezTo>
                  <a:pt x="455" y="137"/>
                  <a:pt x="456" y="132"/>
                  <a:pt x="459" y="131"/>
                </a:cubicBezTo>
                <a:cubicBezTo>
                  <a:pt x="465" y="128"/>
                  <a:pt x="472" y="125"/>
                  <a:pt x="476" y="127"/>
                </a:cubicBezTo>
                <a:cubicBezTo>
                  <a:pt x="484" y="130"/>
                  <a:pt x="483" y="137"/>
                  <a:pt x="479" y="143"/>
                </a:cubicBezTo>
                <a:cubicBezTo>
                  <a:pt x="463" y="170"/>
                  <a:pt x="446" y="197"/>
                  <a:pt x="429" y="224"/>
                </a:cubicBezTo>
                <a:cubicBezTo>
                  <a:pt x="426" y="229"/>
                  <a:pt x="423" y="234"/>
                  <a:pt x="418" y="243"/>
                </a:cubicBezTo>
                <a:cubicBezTo>
                  <a:pt x="425" y="239"/>
                  <a:pt x="429" y="237"/>
                  <a:pt x="432" y="235"/>
                </a:cubicBezTo>
                <a:cubicBezTo>
                  <a:pt x="455" y="221"/>
                  <a:pt x="478" y="206"/>
                  <a:pt x="502" y="192"/>
                </a:cubicBezTo>
                <a:cubicBezTo>
                  <a:pt x="509" y="187"/>
                  <a:pt x="517" y="181"/>
                  <a:pt x="524" y="191"/>
                </a:cubicBezTo>
                <a:cubicBezTo>
                  <a:pt x="530" y="202"/>
                  <a:pt x="522" y="207"/>
                  <a:pt x="514" y="212"/>
                </a:cubicBezTo>
                <a:cubicBezTo>
                  <a:pt x="478" y="236"/>
                  <a:pt x="441" y="260"/>
                  <a:pt x="405" y="283"/>
                </a:cubicBezTo>
                <a:cubicBezTo>
                  <a:pt x="402" y="285"/>
                  <a:pt x="400" y="287"/>
                  <a:pt x="395" y="291"/>
                </a:cubicBezTo>
                <a:cubicBezTo>
                  <a:pt x="427" y="297"/>
                  <a:pt x="456" y="298"/>
                  <a:pt x="485" y="295"/>
                </a:cubicBezTo>
                <a:cubicBezTo>
                  <a:pt x="492" y="294"/>
                  <a:pt x="501" y="293"/>
                  <a:pt x="502" y="303"/>
                </a:cubicBezTo>
                <a:cubicBezTo>
                  <a:pt x="504" y="313"/>
                  <a:pt x="498" y="318"/>
                  <a:pt x="488" y="318"/>
                </a:cubicBezTo>
                <a:cubicBezTo>
                  <a:pt x="453" y="317"/>
                  <a:pt x="417" y="316"/>
                  <a:pt x="382" y="313"/>
                </a:cubicBezTo>
                <a:cubicBezTo>
                  <a:pt x="372" y="312"/>
                  <a:pt x="363" y="313"/>
                  <a:pt x="355" y="320"/>
                </a:cubicBezTo>
                <a:cubicBezTo>
                  <a:pt x="315" y="354"/>
                  <a:pt x="275" y="387"/>
                  <a:pt x="235" y="421"/>
                </a:cubicBezTo>
                <a:cubicBezTo>
                  <a:pt x="231" y="425"/>
                  <a:pt x="227" y="430"/>
                  <a:pt x="226" y="435"/>
                </a:cubicBezTo>
                <a:cubicBezTo>
                  <a:pt x="201" y="529"/>
                  <a:pt x="189" y="624"/>
                  <a:pt x="188" y="721"/>
                </a:cubicBezTo>
                <a:cubicBezTo>
                  <a:pt x="188" y="723"/>
                  <a:pt x="189" y="725"/>
                  <a:pt x="189" y="729"/>
                </a:cubicBezTo>
                <a:cubicBezTo>
                  <a:pt x="193" y="725"/>
                  <a:pt x="195" y="722"/>
                  <a:pt x="197" y="720"/>
                </a:cubicBezTo>
                <a:cubicBezTo>
                  <a:pt x="214" y="693"/>
                  <a:pt x="232" y="667"/>
                  <a:pt x="249" y="640"/>
                </a:cubicBezTo>
                <a:cubicBezTo>
                  <a:pt x="252" y="635"/>
                  <a:pt x="255" y="630"/>
                  <a:pt x="257" y="624"/>
                </a:cubicBezTo>
                <a:cubicBezTo>
                  <a:pt x="272" y="583"/>
                  <a:pt x="287" y="542"/>
                  <a:pt x="302" y="501"/>
                </a:cubicBezTo>
                <a:cubicBezTo>
                  <a:pt x="305" y="493"/>
                  <a:pt x="309" y="486"/>
                  <a:pt x="319" y="490"/>
                </a:cubicBezTo>
                <a:cubicBezTo>
                  <a:pt x="328" y="494"/>
                  <a:pt x="328" y="501"/>
                  <a:pt x="324" y="510"/>
                </a:cubicBezTo>
                <a:cubicBezTo>
                  <a:pt x="315" y="533"/>
                  <a:pt x="306" y="556"/>
                  <a:pt x="298" y="579"/>
                </a:cubicBezTo>
                <a:cubicBezTo>
                  <a:pt x="296" y="583"/>
                  <a:pt x="295" y="587"/>
                  <a:pt x="293" y="594"/>
                </a:cubicBezTo>
                <a:cubicBezTo>
                  <a:pt x="310" y="583"/>
                  <a:pt x="324" y="572"/>
                  <a:pt x="338" y="562"/>
                </a:cubicBezTo>
                <a:cubicBezTo>
                  <a:pt x="345" y="558"/>
                  <a:pt x="351" y="554"/>
                  <a:pt x="358" y="563"/>
                </a:cubicBezTo>
                <a:cubicBezTo>
                  <a:pt x="364" y="572"/>
                  <a:pt x="358" y="577"/>
                  <a:pt x="351" y="583"/>
                </a:cubicBezTo>
                <a:cubicBezTo>
                  <a:pt x="325" y="605"/>
                  <a:pt x="299" y="627"/>
                  <a:pt x="273" y="649"/>
                </a:cubicBezTo>
                <a:cubicBezTo>
                  <a:pt x="269" y="652"/>
                  <a:pt x="267" y="657"/>
                  <a:pt x="265" y="663"/>
                </a:cubicBezTo>
                <a:cubicBezTo>
                  <a:pt x="272" y="660"/>
                  <a:pt x="279" y="658"/>
                  <a:pt x="286" y="655"/>
                </a:cubicBezTo>
                <a:cubicBezTo>
                  <a:pt x="314" y="644"/>
                  <a:pt x="343" y="633"/>
                  <a:pt x="371" y="621"/>
                </a:cubicBezTo>
                <a:cubicBezTo>
                  <a:pt x="379" y="618"/>
                  <a:pt x="387" y="614"/>
                  <a:pt x="391" y="625"/>
                </a:cubicBezTo>
                <a:cubicBezTo>
                  <a:pt x="395" y="635"/>
                  <a:pt x="388" y="641"/>
                  <a:pt x="379" y="644"/>
                </a:cubicBezTo>
                <a:cubicBezTo>
                  <a:pt x="336" y="661"/>
                  <a:pt x="292" y="678"/>
                  <a:pt x="248" y="695"/>
                </a:cubicBezTo>
                <a:cubicBezTo>
                  <a:pt x="238" y="699"/>
                  <a:pt x="231" y="704"/>
                  <a:pt x="226" y="715"/>
                </a:cubicBezTo>
                <a:cubicBezTo>
                  <a:pt x="215" y="740"/>
                  <a:pt x="203" y="765"/>
                  <a:pt x="192" y="791"/>
                </a:cubicBezTo>
                <a:cubicBezTo>
                  <a:pt x="191" y="793"/>
                  <a:pt x="191" y="796"/>
                  <a:pt x="191" y="799"/>
                </a:cubicBezTo>
                <a:cubicBezTo>
                  <a:pt x="197" y="879"/>
                  <a:pt x="211" y="957"/>
                  <a:pt x="234" y="1034"/>
                </a:cubicBezTo>
                <a:cubicBezTo>
                  <a:pt x="235" y="1036"/>
                  <a:pt x="236" y="1038"/>
                  <a:pt x="238" y="1042"/>
                </a:cubicBezTo>
                <a:cubicBezTo>
                  <a:pt x="249" y="1022"/>
                  <a:pt x="259" y="1004"/>
                  <a:pt x="268" y="985"/>
                </a:cubicBezTo>
                <a:cubicBezTo>
                  <a:pt x="269" y="983"/>
                  <a:pt x="269" y="980"/>
                  <a:pt x="269" y="977"/>
                </a:cubicBezTo>
                <a:cubicBezTo>
                  <a:pt x="262" y="931"/>
                  <a:pt x="265" y="885"/>
                  <a:pt x="270" y="839"/>
                </a:cubicBezTo>
                <a:cubicBezTo>
                  <a:pt x="271" y="831"/>
                  <a:pt x="271" y="823"/>
                  <a:pt x="282" y="824"/>
                </a:cubicBezTo>
                <a:cubicBezTo>
                  <a:pt x="293" y="826"/>
                  <a:pt x="294" y="834"/>
                  <a:pt x="293" y="843"/>
                </a:cubicBezTo>
                <a:cubicBezTo>
                  <a:pt x="292" y="873"/>
                  <a:pt x="291" y="903"/>
                  <a:pt x="290" y="933"/>
                </a:cubicBezTo>
                <a:cubicBezTo>
                  <a:pt x="289" y="936"/>
                  <a:pt x="290" y="940"/>
                  <a:pt x="291" y="947"/>
                </a:cubicBezTo>
                <a:cubicBezTo>
                  <a:pt x="295" y="940"/>
                  <a:pt x="298" y="936"/>
                  <a:pt x="301" y="932"/>
                </a:cubicBezTo>
                <a:cubicBezTo>
                  <a:pt x="323" y="901"/>
                  <a:pt x="346" y="870"/>
                  <a:pt x="369" y="840"/>
                </a:cubicBezTo>
                <a:cubicBezTo>
                  <a:pt x="373" y="834"/>
                  <a:pt x="378" y="826"/>
                  <a:pt x="387" y="833"/>
                </a:cubicBezTo>
                <a:cubicBezTo>
                  <a:pt x="396" y="840"/>
                  <a:pt x="393" y="848"/>
                  <a:pt x="387" y="855"/>
                </a:cubicBezTo>
                <a:cubicBezTo>
                  <a:pt x="365" y="884"/>
                  <a:pt x="344" y="913"/>
                  <a:pt x="323" y="942"/>
                </a:cubicBezTo>
                <a:cubicBezTo>
                  <a:pt x="320" y="946"/>
                  <a:pt x="318" y="950"/>
                  <a:pt x="314" y="957"/>
                </a:cubicBezTo>
                <a:cubicBezTo>
                  <a:pt x="334" y="949"/>
                  <a:pt x="349" y="942"/>
                  <a:pt x="365" y="935"/>
                </a:cubicBezTo>
                <a:cubicBezTo>
                  <a:pt x="376" y="931"/>
                  <a:pt x="387" y="927"/>
                  <a:pt x="398" y="924"/>
                </a:cubicBezTo>
                <a:cubicBezTo>
                  <a:pt x="405" y="922"/>
                  <a:pt x="414" y="919"/>
                  <a:pt x="417" y="930"/>
                </a:cubicBezTo>
                <a:cubicBezTo>
                  <a:pt x="420" y="941"/>
                  <a:pt x="413" y="944"/>
                  <a:pt x="405" y="947"/>
                </a:cubicBezTo>
                <a:cubicBezTo>
                  <a:pt x="386" y="954"/>
                  <a:pt x="367" y="960"/>
                  <a:pt x="349" y="968"/>
                </a:cubicBezTo>
                <a:cubicBezTo>
                  <a:pt x="330" y="977"/>
                  <a:pt x="311" y="987"/>
                  <a:pt x="293" y="997"/>
                </a:cubicBezTo>
                <a:cubicBezTo>
                  <a:pt x="289" y="999"/>
                  <a:pt x="286" y="1003"/>
                  <a:pt x="284" y="1006"/>
                </a:cubicBezTo>
                <a:cubicBezTo>
                  <a:pt x="274" y="1027"/>
                  <a:pt x="263" y="1047"/>
                  <a:pt x="253" y="1068"/>
                </a:cubicBezTo>
                <a:cubicBezTo>
                  <a:pt x="251" y="1074"/>
                  <a:pt x="251" y="1082"/>
                  <a:pt x="253" y="1088"/>
                </a:cubicBezTo>
                <a:cubicBezTo>
                  <a:pt x="258" y="1104"/>
                  <a:pt x="264" y="1119"/>
                  <a:pt x="270" y="1134"/>
                </a:cubicBezTo>
                <a:cubicBezTo>
                  <a:pt x="275" y="1145"/>
                  <a:pt x="275" y="1153"/>
                  <a:pt x="268" y="1161"/>
                </a:cubicBezTo>
                <a:cubicBezTo>
                  <a:pt x="264" y="1161"/>
                  <a:pt x="260" y="1161"/>
                  <a:pt x="256" y="116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2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Classification Model </a:t>
            </a:r>
            <a:endParaRPr/>
          </a:p>
        </p:txBody>
      </p:sp>
      <p:pic>
        <p:nvPicPr>
          <p:cNvPr id="340" name="Google Shape;340;p24"/>
          <p:cNvPicPr preferRelativeResize="0"/>
          <p:nvPr/>
        </p:nvPicPr>
        <p:blipFill>
          <a:blip r:embed="rId3">
            <a:alphaModFix/>
          </a:blip>
          <a:stretch>
            <a:fillRect/>
          </a:stretch>
        </p:blipFill>
        <p:spPr>
          <a:xfrm>
            <a:off x="810000" y="1608500"/>
            <a:ext cx="5276850" cy="2733675"/>
          </a:xfrm>
          <a:prstGeom prst="rect">
            <a:avLst/>
          </a:prstGeom>
          <a:noFill/>
          <a:ln>
            <a:noFill/>
          </a:ln>
        </p:spPr>
      </p:pic>
      <p:sp>
        <p:nvSpPr>
          <p:cNvPr id="341" name="Google Shape;341;p24"/>
          <p:cNvSpPr txBox="1"/>
          <p:nvPr>
            <p:ph idx="4294967295" type="subTitle"/>
          </p:nvPr>
        </p:nvSpPr>
        <p:spPr>
          <a:xfrm>
            <a:off x="6327125" y="2401888"/>
            <a:ext cx="2259600" cy="114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We constructed a VGG19 Classifier up to the conv4_1 layer to serve as our encoder. </a:t>
            </a:r>
            <a:endParaRPr sz="1200">
              <a:solidFill>
                <a:srgbClr val="000000"/>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Process of construction</a:t>
            </a:r>
            <a:endParaRPr/>
          </a:p>
        </p:txBody>
      </p:sp>
      <p:sp>
        <p:nvSpPr>
          <p:cNvPr id="347" name="Google Shape;347;p23"/>
          <p:cNvSpPr txBox="1"/>
          <p:nvPr/>
        </p:nvSpPr>
        <p:spPr>
          <a:xfrm>
            <a:off x="925389" y="3155675"/>
            <a:ext cx="1457700" cy="447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lang="en" sz="2200">
                <a:solidFill>
                  <a:schemeClr val="dk1"/>
                </a:solidFill>
                <a:latin typeface="Lexend Black"/>
                <a:ea typeface="Lexend Black"/>
                <a:cs typeface="Lexend Black"/>
                <a:sym typeface="Lexend Black"/>
              </a:rPr>
              <a:t>Encoder</a:t>
            </a:r>
            <a:endParaRPr b="0" i="0" sz="2200" u="none" cap="none" strike="noStrike">
              <a:solidFill>
                <a:schemeClr val="dk1"/>
              </a:solidFill>
              <a:latin typeface="Lexend Black"/>
              <a:ea typeface="Lexend Black"/>
              <a:cs typeface="Lexend Black"/>
              <a:sym typeface="Lexend Black"/>
            </a:endParaRPr>
          </a:p>
        </p:txBody>
      </p:sp>
      <p:sp>
        <p:nvSpPr>
          <p:cNvPr id="348" name="Google Shape;348;p23"/>
          <p:cNvSpPr txBox="1"/>
          <p:nvPr/>
        </p:nvSpPr>
        <p:spPr>
          <a:xfrm>
            <a:off x="925375" y="3607757"/>
            <a:ext cx="1457700" cy="833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lang="en">
                <a:solidFill>
                  <a:schemeClr val="dk1"/>
                </a:solidFill>
                <a:latin typeface="Lato"/>
                <a:ea typeface="Lato"/>
                <a:cs typeface="Lato"/>
                <a:sym typeface="Lato"/>
              </a:rPr>
              <a:t>Construct a Vgg19 Encoder</a:t>
            </a:r>
            <a:endParaRPr b="0" i="0" sz="1400" u="none" cap="none" strike="noStrike">
              <a:solidFill>
                <a:schemeClr val="dk1"/>
              </a:solidFill>
              <a:latin typeface="Lato"/>
              <a:ea typeface="Lato"/>
              <a:cs typeface="Lato"/>
              <a:sym typeface="Lato"/>
            </a:endParaRPr>
          </a:p>
        </p:txBody>
      </p:sp>
      <p:sp>
        <p:nvSpPr>
          <p:cNvPr id="349" name="Google Shape;349;p23"/>
          <p:cNvSpPr/>
          <p:nvPr/>
        </p:nvSpPr>
        <p:spPr>
          <a:xfrm>
            <a:off x="895228" y="2884375"/>
            <a:ext cx="1856238" cy="113075"/>
          </a:xfrm>
          <a:custGeom>
            <a:rect b="b" l="l" r="r" t="t"/>
            <a:pathLst>
              <a:path extrusionOk="0" h="747" w="8876">
                <a:moveTo>
                  <a:pt x="0" y="0"/>
                </a:moveTo>
                <a:lnTo>
                  <a:pt x="0" y="747"/>
                </a:lnTo>
                <a:lnTo>
                  <a:pt x="8876" y="747"/>
                </a:lnTo>
                <a:lnTo>
                  <a:pt x="887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23"/>
          <p:cNvSpPr txBox="1"/>
          <p:nvPr/>
        </p:nvSpPr>
        <p:spPr>
          <a:xfrm>
            <a:off x="925375" y="2393375"/>
            <a:ext cx="1662600" cy="4911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en" sz="2200" u="none" cap="none" strike="noStrike">
                <a:solidFill>
                  <a:schemeClr val="dk1"/>
                </a:solidFill>
                <a:latin typeface="Lexend Black"/>
                <a:ea typeface="Lexend Black"/>
                <a:cs typeface="Lexend Black"/>
                <a:sym typeface="Lexend Black"/>
              </a:rPr>
              <a:t>1st </a:t>
            </a:r>
            <a:r>
              <a:rPr lang="en" sz="2200">
                <a:solidFill>
                  <a:schemeClr val="dk1"/>
                </a:solidFill>
                <a:latin typeface="Lexend Black"/>
                <a:ea typeface="Lexend Black"/>
                <a:cs typeface="Lexend Black"/>
                <a:sym typeface="Lexend Black"/>
              </a:rPr>
              <a:t>step</a:t>
            </a:r>
            <a:endParaRPr b="0" i="0" sz="2200" u="none" cap="none" strike="noStrike">
              <a:solidFill>
                <a:schemeClr val="dk1"/>
              </a:solidFill>
              <a:latin typeface="Lexend Black"/>
              <a:ea typeface="Lexend Black"/>
              <a:cs typeface="Lexend Black"/>
              <a:sym typeface="Lexend Black"/>
            </a:endParaRPr>
          </a:p>
        </p:txBody>
      </p:sp>
      <p:cxnSp>
        <p:nvCxnSpPr>
          <p:cNvPr id="351" name="Google Shape;351;p23"/>
          <p:cNvCxnSpPr/>
          <p:nvPr/>
        </p:nvCxnSpPr>
        <p:spPr>
          <a:xfrm rot="10800000">
            <a:off x="895230" y="2393373"/>
            <a:ext cx="0" cy="1971900"/>
          </a:xfrm>
          <a:prstGeom prst="straightConnector1">
            <a:avLst/>
          </a:prstGeom>
          <a:noFill/>
          <a:ln cap="flat" cmpd="sng" w="19050">
            <a:solidFill>
              <a:schemeClr val="dk1"/>
            </a:solidFill>
            <a:prstDash val="solid"/>
            <a:round/>
            <a:headEnd len="sm" w="sm" type="none"/>
            <a:tailEnd len="sm" w="sm" type="none"/>
          </a:ln>
        </p:spPr>
      </p:cxnSp>
      <p:sp>
        <p:nvSpPr>
          <p:cNvPr id="352" name="Google Shape;352;p23"/>
          <p:cNvSpPr/>
          <p:nvPr/>
        </p:nvSpPr>
        <p:spPr>
          <a:xfrm>
            <a:off x="2758652" y="2884400"/>
            <a:ext cx="1856222" cy="113049"/>
          </a:xfrm>
          <a:custGeom>
            <a:rect b="b" l="l" r="r" t="t"/>
            <a:pathLst>
              <a:path extrusionOk="0" h="747" w="8872">
                <a:moveTo>
                  <a:pt x="1" y="0"/>
                </a:moveTo>
                <a:lnTo>
                  <a:pt x="1" y="747"/>
                </a:lnTo>
                <a:lnTo>
                  <a:pt x="8871" y="747"/>
                </a:lnTo>
                <a:lnTo>
                  <a:pt x="887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23"/>
          <p:cNvSpPr txBox="1"/>
          <p:nvPr/>
        </p:nvSpPr>
        <p:spPr>
          <a:xfrm>
            <a:off x="2787249" y="2997450"/>
            <a:ext cx="1662600" cy="4911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en" sz="2200" u="none" cap="none" strike="noStrike">
                <a:solidFill>
                  <a:schemeClr val="dk1"/>
                </a:solidFill>
                <a:latin typeface="Lexend Black"/>
                <a:ea typeface="Lexend Black"/>
                <a:cs typeface="Lexend Black"/>
                <a:sym typeface="Lexend Black"/>
              </a:rPr>
              <a:t>2nd </a:t>
            </a:r>
            <a:r>
              <a:rPr lang="en" sz="2200">
                <a:solidFill>
                  <a:schemeClr val="dk1"/>
                </a:solidFill>
                <a:latin typeface="Lexend Black"/>
                <a:ea typeface="Lexend Black"/>
                <a:cs typeface="Lexend Black"/>
                <a:sym typeface="Lexend Black"/>
              </a:rPr>
              <a:t>step</a:t>
            </a:r>
            <a:endParaRPr b="0" i="0" sz="2200" u="none" cap="none" strike="noStrike">
              <a:solidFill>
                <a:schemeClr val="dk1"/>
              </a:solidFill>
              <a:latin typeface="Lexend Black"/>
              <a:ea typeface="Lexend Black"/>
              <a:cs typeface="Lexend Black"/>
              <a:sym typeface="Lexend Black"/>
            </a:endParaRPr>
          </a:p>
        </p:txBody>
      </p:sp>
      <p:cxnSp>
        <p:nvCxnSpPr>
          <p:cNvPr id="354" name="Google Shape;354;p23"/>
          <p:cNvCxnSpPr/>
          <p:nvPr/>
        </p:nvCxnSpPr>
        <p:spPr>
          <a:xfrm rot="10800000">
            <a:off x="2757129" y="1516648"/>
            <a:ext cx="0" cy="1971900"/>
          </a:xfrm>
          <a:prstGeom prst="straightConnector1">
            <a:avLst/>
          </a:prstGeom>
          <a:noFill/>
          <a:ln cap="flat" cmpd="sng" w="19050">
            <a:solidFill>
              <a:schemeClr val="dk1"/>
            </a:solidFill>
            <a:prstDash val="solid"/>
            <a:round/>
            <a:headEnd len="sm" w="sm" type="none"/>
            <a:tailEnd len="sm" w="sm" type="none"/>
          </a:ln>
        </p:spPr>
      </p:cxnSp>
      <p:sp>
        <p:nvSpPr>
          <p:cNvPr id="355" name="Google Shape;355;p23"/>
          <p:cNvSpPr txBox="1"/>
          <p:nvPr/>
        </p:nvSpPr>
        <p:spPr>
          <a:xfrm>
            <a:off x="2787276" y="1391375"/>
            <a:ext cx="1662600" cy="447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lang="en" sz="2200">
                <a:solidFill>
                  <a:schemeClr val="dk1"/>
                </a:solidFill>
                <a:latin typeface="Lexend Black"/>
                <a:ea typeface="Lexend Black"/>
                <a:cs typeface="Lexend Black"/>
                <a:sym typeface="Lexend Black"/>
              </a:rPr>
              <a:t>Split data</a:t>
            </a:r>
            <a:endParaRPr b="0" i="0" sz="2200" u="none" cap="none" strike="noStrike">
              <a:solidFill>
                <a:schemeClr val="dk1"/>
              </a:solidFill>
              <a:latin typeface="Lexend Black"/>
              <a:ea typeface="Lexend Black"/>
              <a:cs typeface="Lexend Black"/>
              <a:sym typeface="Lexend Black"/>
            </a:endParaRPr>
          </a:p>
        </p:txBody>
      </p:sp>
      <p:sp>
        <p:nvSpPr>
          <p:cNvPr id="356" name="Google Shape;356;p23"/>
          <p:cNvSpPr txBox="1"/>
          <p:nvPr/>
        </p:nvSpPr>
        <p:spPr>
          <a:xfrm>
            <a:off x="2787258" y="1838663"/>
            <a:ext cx="1457700" cy="832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lang="en">
                <a:solidFill>
                  <a:schemeClr val="dk1"/>
                </a:solidFill>
                <a:latin typeface="Lato"/>
                <a:ea typeface="Lato"/>
                <a:cs typeface="Lato"/>
                <a:sym typeface="Lato"/>
              </a:rPr>
              <a:t>Split the date into train_ds, test_ds</a:t>
            </a:r>
            <a:endParaRPr b="0" i="0" sz="1400" u="none" cap="none" strike="noStrike">
              <a:solidFill>
                <a:schemeClr val="dk1"/>
              </a:solidFill>
              <a:latin typeface="Lato"/>
              <a:ea typeface="Lato"/>
              <a:cs typeface="Lato"/>
              <a:sym typeface="Lato"/>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Lato"/>
              <a:ea typeface="Lato"/>
              <a:cs typeface="Lato"/>
              <a:sym typeface="Lato"/>
            </a:endParaRPr>
          </a:p>
        </p:txBody>
      </p:sp>
      <p:sp>
        <p:nvSpPr>
          <p:cNvPr id="357" name="Google Shape;357;p23"/>
          <p:cNvSpPr/>
          <p:nvPr/>
        </p:nvSpPr>
        <p:spPr>
          <a:xfrm>
            <a:off x="4622064" y="2884375"/>
            <a:ext cx="1858856" cy="113075"/>
          </a:xfrm>
          <a:custGeom>
            <a:rect b="b" l="l" r="r" t="t"/>
            <a:pathLst>
              <a:path extrusionOk="0" h="747" w="8876">
                <a:moveTo>
                  <a:pt x="0" y="0"/>
                </a:moveTo>
                <a:lnTo>
                  <a:pt x="0" y="747"/>
                </a:lnTo>
                <a:lnTo>
                  <a:pt x="8876" y="747"/>
                </a:lnTo>
                <a:lnTo>
                  <a:pt x="887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23"/>
          <p:cNvSpPr txBox="1"/>
          <p:nvPr/>
        </p:nvSpPr>
        <p:spPr>
          <a:xfrm>
            <a:off x="4649151" y="2393375"/>
            <a:ext cx="1662600" cy="4911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en" sz="2200" u="none" cap="none" strike="noStrike">
                <a:solidFill>
                  <a:schemeClr val="dk1"/>
                </a:solidFill>
                <a:latin typeface="Lexend Black"/>
                <a:ea typeface="Lexend Black"/>
                <a:cs typeface="Lexend Black"/>
                <a:sym typeface="Lexend Black"/>
              </a:rPr>
              <a:t>3rd </a:t>
            </a:r>
            <a:r>
              <a:rPr lang="en" sz="2200">
                <a:solidFill>
                  <a:schemeClr val="dk1"/>
                </a:solidFill>
                <a:latin typeface="Lexend Black"/>
                <a:ea typeface="Lexend Black"/>
                <a:cs typeface="Lexend Black"/>
                <a:sym typeface="Lexend Black"/>
              </a:rPr>
              <a:t>step</a:t>
            </a:r>
            <a:endParaRPr b="0" i="0" sz="2200" u="none" cap="none" strike="noStrike">
              <a:solidFill>
                <a:schemeClr val="dk1"/>
              </a:solidFill>
              <a:latin typeface="Lexend Black"/>
              <a:ea typeface="Lexend Black"/>
              <a:cs typeface="Lexend Black"/>
              <a:sym typeface="Lexend Black"/>
            </a:endParaRPr>
          </a:p>
        </p:txBody>
      </p:sp>
      <p:cxnSp>
        <p:nvCxnSpPr>
          <p:cNvPr id="359" name="Google Shape;359;p23"/>
          <p:cNvCxnSpPr/>
          <p:nvPr/>
        </p:nvCxnSpPr>
        <p:spPr>
          <a:xfrm rot="10800000">
            <a:off x="4619029" y="2393373"/>
            <a:ext cx="0" cy="1971900"/>
          </a:xfrm>
          <a:prstGeom prst="straightConnector1">
            <a:avLst/>
          </a:prstGeom>
          <a:noFill/>
          <a:ln cap="flat" cmpd="sng" w="19050">
            <a:solidFill>
              <a:schemeClr val="dk1"/>
            </a:solidFill>
            <a:prstDash val="solid"/>
            <a:round/>
            <a:headEnd len="sm" w="sm" type="none"/>
            <a:tailEnd len="sm" w="sm" type="none"/>
          </a:ln>
        </p:spPr>
      </p:cxnSp>
      <p:sp>
        <p:nvSpPr>
          <p:cNvPr id="360" name="Google Shape;360;p23"/>
          <p:cNvSpPr txBox="1"/>
          <p:nvPr/>
        </p:nvSpPr>
        <p:spPr>
          <a:xfrm>
            <a:off x="4649150" y="3155675"/>
            <a:ext cx="1457700" cy="447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2200">
                <a:solidFill>
                  <a:schemeClr val="dk1"/>
                </a:solidFill>
                <a:latin typeface="Lexend Black"/>
                <a:ea typeface="Lexend Black"/>
                <a:cs typeface="Lexend Black"/>
                <a:sym typeface="Lexend Black"/>
              </a:rPr>
              <a:t>Train model</a:t>
            </a:r>
            <a:endParaRPr b="0" i="0" sz="2200" u="none" cap="none" strike="noStrike">
              <a:solidFill>
                <a:schemeClr val="dk1"/>
              </a:solidFill>
              <a:latin typeface="Lexend Black"/>
              <a:ea typeface="Lexend Black"/>
              <a:cs typeface="Lexend Black"/>
              <a:sym typeface="Lexend Black"/>
            </a:endParaRPr>
          </a:p>
        </p:txBody>
      </p:sp>
      <p:sp>
        <p:nvSpPr>
          <p:cNvPr id="361" name="Google Shape;361;p23"/>
          <p:cNvSpPr txBox="1"/>
          <p:nvPr/>
        </p:nvSpPr>
        <p:spPr>
          <a:xfrm>
            <a:off x="4649142" y="3607752"/>
            <a:ext cx="1457700" cy="833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lang="en">
                <a:solidFill>
                  <a:schemeClr val="dk1"/>
                </a:solidFill>
                <a:latin typeface="Lato"/>
                <a:ea typeface="Lato"/>
                <a:cs typeface="Lato"/>
                <a:sym typeface="Lato"/>
              </a:rPr>
              <a:t>Train the </a:t>
            </a:r>
            <a:r>
              <a:rPr lang="en">
                <a:solidFill>
                  <a:schemeClr val="dk1"/>
                </a:solidFill>
                <a:latin typeface="Lato"/>
                <a:ea typeface="Lato"/>
                <a:cs typeface="Lato"/>
                <a:sym typeface="Lato"/>
              </a:rPr>
              <a:t>classification</a:t>
            </a:r>
            <a:r>
              <a:rPr lang="en">
                <a:solidFill>
                  <a:schemeClr val="dk1"/>
                </a:solidFill>
                <a:latin typeface="Lato"/>
                <a:ea typeface="Lato"/>
                <a:cs typeface="Lato"/>
                <a:sym typeface="Lato"/>
              </a:rPr>
              <a:t> model</a:t>
            </a:r>
            <a:endParaRPr b="0" i="0" sz="1400" u="none" cap="none" strike="noStrike">
              <a:solidFill>
                <a:schemeClr val="dk1"/>
              </a:solidFill>
              <a:latin typeface="Lato"/>
              <a:ea typeface="Lato"/>
              <a:cs typeface="Lato"/>
              <a:sym typeface="Lato"/>
            </a:endParaRPr>
          </a:p>
        </p:txBody>
      </p:sp>
      <p:sp>
        <p:nvSpPr>
          <p:cNvPr id="362" name="Google Shape;362;p23"/>
          <p:cNvSpPr/>
          <p:nvPr/>
        </p:nvSpPr>
        <p:spPr>
          <a:xfrm>
            <a:off x="6488300" y="2884400"/>
            <a:ext cx="1851476" cy="113049"/>
          </a:xfrm>
          <a:custGeom>
            <a:rect b="b" l="l" r="r" t="t"/>
            <a:pathLst>
              <a:path extrusionOk="0" h="747" w="8872">
                <a:moveTo>
                  <a:pt x="1" y="0"/>
                </a:moveTo>
                <a:lnTo>
                  <a:pt x="1" y="747"/>
                </a:lnTo>
                <a:lnTo>
                  <a:pt x="8871" y="747"/>
                </a:lnTo>
                <a:lnTo>
                  <a:pt x="887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23"/>
          <p:cNvSpPr txBox="1"/>
          <p:nvPr/>
        </p:nvSpPr>
        <p:spPr>
          <a:xfrm>
            <a:off x="6511025" y="2997450"/>
            <a:ext cx="1662600" cy="4911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en" sz="2200" u="none" cap="none" strike="noStrike">
                <a:solidFill>
                  <a:schemeClr val="dk1"/>
                </a:solidFill>
                <a:latin typeface="Lexend Black"/>
                <a:ea typeface="Lexend Black"/>
                <a:cs typeface="Lexend Black"/>
                <a:sym typeface="Lexend Black"/>
              </a:rPr>
              <a:t>4th </a:t>
            </a:r>
            <a:r>
              <a:rPr lang="en" sz="2200">
                <a:solidFill>
                  <a:schemeClr val="dk1"/>
                </a:solidFill>
                <a:latin typeface="Lexend Black"/>
                <a:ea typeface="Lexend Black"/>
                <a:cs typeface="Lexend Black"/>
                <a:sym typeface="Lexend Black"/>
              </a:rPr>
              <a:t>step</a:t>
            </a:r>
            <a:endParaRPr b="0" i="0" sz="2200" u="none" cap="none" strike="noStrike">
              <a:solidFill>
                <a:schemeClr val="dk1"/>
              </a:solidFill>
              <a:latin typeface="Lexend Black"/>
              <a:ea typeface="Lexend Black"/>
              <a:cs typeface="Lexend Black"/>
              <a:sym typeface="Lexend Black"/>
            </a:endParaRPr>
          </a:p>
        </p:txBody>
      </p:sp>
      <p:cxnSp>
        <p:nvCxnSpPr>
          <p:cNvPr id="364" name="Google Shape;364;p23"/>
          <p:cNvCxnSpPr/>
          <p:nvPr/>
        </p:nvCxnSpPr>
        <p:spPr>
          <a:xfrm rot="10800000">
            <a:off x="6480928" y="1516648"/>
            <a:ext cx="0" cy="1971900"/>
          </a:xfrm>
          <a:prstGeom prst="straightConnector1">
            <a:avLst/>
          </a:prstGeom>
          <a:noFill/>
          <a:ln cap="flat" cmpd="sng" w="19050">
            <a:solidFill>
              <a:schemeClr val="dk1"/>
            </a:solidFill>
            <a:prstDash val="solid"/>
            <a:round/>
            <a:headEnd len="sm" w="sm" type="none"/>
            <a:tailEnd len="sm" w="sm" type="none"/>
          </a:ln>
        </p:spPr>
      </p:cxnSp>
      <p:sp>
        <p:nvSpPr>
          <p:cNvPr id="365" name="Google Shape;365;p23"/>
          <p:cNvSpPr txBox="1"/>
          <p:nvPr/>
        </p:nvSpPr>
        <p:spPr>
          <a:xfrm>
            <a:off x="6511025" y="1391375"/>
            <a:ext cx="1913100" cy="447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lang="en" sz="2200">
                <a:solidFill>
                  <a:schemeClr val="dk1"/>
                </a:solidFill>
                <a:latin typeface="Lexend Black"/>
                <a:ea typeface="Lexend Black"/>
                <a:cs typeface="Lexend Black"/>
                <a:sym typeface="Lexend Black"/>
              </a:rPr>
              <a:t>Evaluation</a:t>
            </a:r>
            <a:endParaRPr b="0" i="0" sz="2200" u="none" cap="none" strike="noStrike">
              <a:solidFill>
                <a:schemeClr val="dk1"/>
              </a:solidFill>
              <a:latin typeface="Lexend Black"/>
              <a:ea typeface="Lexend Black"/>
              <a:cs typeface="Lexend Black"/>
              <a:sym typeface="Lexend Black"/>
            </a:endParaRPr>
          </a:p>
        </p:txBody>
      </p:sp>
      <p:sp>
        <p:nvSpPr>
          <p:cNvPr id="366" name="Google Shape;366;p23"/>
          <p:cNvSpPr txBox="1"/>
          <p:nvPr/>
        </p:nvSpPr>
        <p:spPr>
          <a:xfrm>
            <a:off x="6511025" y="1838675"/>
            <a:ext cx="1770000" cy="924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lang="en">
                <a:solidFill>
                  <a:schemeClr val="dk1"/>
                </a:solidFill>
                <a:latin typeface="Lato"/>
                <a:ea typeface="Lato"/>
                <a:cs typeface="Lato"/>
                <a:sym typeface="Lato"/>
              </a:rPr>
              <a:t>Evaluating the model and planning for enhancements</a:t>
            </a:r>
            <a:endParaRPr b="0" i="0" sz="1400" u="none" cap="none" strike="noStrike">
              <a:solidFill>
                <a:schemeClr val="dk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g2d291d5e7fa_3_2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First training of the model</a:t>
            </a:r>
            <a:endParaRPr/>
          </a:p>
        </p:txBody>
      </p:sp>
      <p:pic>
        <p:nvPicPr>
          <p:cNvPr id="372" name="Google Shape;372;g2d291d5e7fa_3_23"/>
          <p:cNvPicPr preferRelativeResize="0"/>
          <p:nvPr/>
        </p:nvPicPr>
        <p:blipFill>
          <a:blip r:embed="rId3">
            <a:alphaModFix/>
          </a:blip>
          <a:stretch>
            <a:fillRect/>
          </a:stretch>
        </p:blipFill>
        <p:spPr>
          <a:xfrm>
            <a:off x="888150" y="1339875"/>
            <a:ext cx="7280349" cy="3411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g2d28811915b_0_15"/>
          <p:cNvPicPr preferRelativeResize="0"/>
          <p:nvPr/>
        </p:nvPicPr>
        <p:blipFill>
          <a:blip r:embed="rId3">
            <a:alphaModFix/>
          </a:blip>
          <a:stretch>
            <a:fillRect/>
          </a:stretch>
        </p:blipFill>
        <p:spPr>
          <a:xfrm>
            <a:off x="5815428" y="2266075"/>
            <a:ext cx="2609850" cy="1752600"/>
          </a:xfrm>
          <a:prstGeom prst="rect">
            <a:avLst/>
          </a:prstGeom>
          <a:noFill/>
          <a:ln cap="flat" cmpd="sng" w="114300">
            <a:solidFill>
              <a:schemeClr val="accent1"/>
            </a:solidFill>
            <a:prstDash val="solid"/>
            <a:round/>
            <a:headEnd len="sm" w="sm" type="none"/>
            <a:tailEnd len="sm" w="sm" type="none"/>
          </a:ln>
          <a:effectLst>
            <a:outerShdw blurRad="57150" rotWithShape="0" algn="bl" dir="5400000" dist="19050">
              <a:srgbClr val="000000">
                <a:alpha val="47840"/>
              </a:srgbClr>
            </a:outerShdw>
          </a:effectLst>
        </p:spPr>
      </p:pic>
      <p:sp>
        <p:nvSpPr>
          <p:cNvPr id="378" name="Google Shape;378;g2d28811915b_0_15"/>
          <p:cNvSpPr txBox="1"/>
          <p:nvPr>
            <p:ph type="title"/>
          </p:nvPr>
        </p:nvSpPr>
        <p:spPr>
          <a:xfrm>
            <a:off x="760874" y="2101650"/>
            <a:ext cx="4660200" cy="1729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Evaluation &amp; Results</a:t>
            </a:r>
            <a:endParaRPr/>
          </a:p>
        </p:txBody>
      </p:sp>
      <p:sp>
        <p:nvSpPr>
          <p:cNvPr id="379" name="Google Shape;379;g2d28811915b_0_15"/>
          <p:cNvSpPr txBox="1"/>
          <p:nvPr>
            <p:ph idx="1" type="subTitle"/>
          </p:nvPr>
        </p:nvSpPr>
        <p:spPr>
          <a:xfrm>
            <a:off x="760886" y="3966050"/>
            <a:ext cx="4660200" cy="42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a:t>Now let’s see what we have </a:t>
            </a:r>
            <a:r>
              <a:rPr lang="en"/>
              <a:t>achieved</a:t>
            </a:r>
            <a:r>
              <a:rPr lang="en"/>
              <a:t>!</a:t>
            </a:r>
            <a:endParaRPr/>
          </a:p>
        </p:txBody>
      </p:sp>
      <p:sp>
        <p:nvSpPr>
          <p:cNvPr id="380" name="Google Shape;380;g2d28811915b_0_15"/>
          <p:cNvSpPr txBox="1"/>
          <p:nvPr>
            <p:ph idx="2" type="title"/>
          </p:nvPr>
        </p:nvSpPr>
        <p:spPr>
          <a:xfrm>
            <a:off x="760878" y="953200"/>
            <a:ext cx="1455600" cy="1106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6000"/>
              <a:buNone/>
            </a:pPr>
            <a:r>
              <a:rPr lang="en"/>
              <a:t>03</a:t>
            </a:r>
            <a:endParaRPr/>
          </a:p>
        </p:txBody>
      </p:sp>
      <p:sp>
        <p:nvSpPr>
          <p:cNvPr id="381" name="Google Shape;381;g2d28811915b_0_15"/>
          <p:cNvSpPr/>
          <p:nvPr/>
        </p:nvSpPr>
        <p:spPr>
          <a:xfrm>
            <a:off x="8283126" y="3736577"/>
            <a:ext cx="412101" cy="592518"/>
          </a:xfrm>
          <a:custGeom>
            <a:rect b="b" l="l" r="r" t="t"/>
            <a:pathLst>
              <a:path extrusionOk="0" h="504" w="350">
                <a:moveTo>
                  <a:pt x="104" y="219"/>
                </a:moveTo>
                <a:cubicBezTo>
                  <a:pt x="111" y="204"/>
                  <a:pt x="117" y="190"/>
                  <a:pt x="124" y="177"/>
                </a:cubicBezTo>
                <a:cubicBezTo>
                  <a:pt x="157" y="109"/>
                  <a:pt x="207" y="54"/>
                  <a:pt x="269" y="10"/>
                </a:cubicBezTo>
                <a:cubicBezTo>
                  <a:pt x="276" y="5"/>
                  <a:pt x="285" y="0"/>
                  <a:pt x="293" y="0"/>
                </a:cubicBezTo>
                <a:cubicBezTo>
                  <a:pt x="305" y="0"/>
                  <a:pt x="313" y="10"/>
                  <a:pt x="312" y="21"/>
                </a:cubicBezTo>
                <a:cubicBezTo>
                  <a:pt x="311" y="42"/>
                  <a:pt x="310" y="63"/>
                  <a:pt x="305" y="82"/>
                </a:cubicBezTo>
                <a:cubicBezTo>
                  <a:pt x="288" y="147"/>
                  <a:pt x="264" y="210"/>
                  <a:pt x="230" y="268"/>
                </a:cubicBezTo>
                <a:cubicBezTo>
                  <a:pt x="229" y="270"/>
                  <a:pt x="229" y="272"/>
                  <a:pt x="227" y="276"/>
                </a:cubicBezTo>
                <a:cubicBezTo>
                  <a:pt x="234" y="274"/>
                  <a:pt x="239" y="273"/>
                  <a:pt x="243" y="271"/>
                </a:cubicBezTo>
                <a:cubicBezTo>
                  <a:pt x="266" y="262"/>
                  <a:pt x="289" y="253"/>
                  <a:pt x="312" y="245"/>
                </a:cubicBezTo>
                <a:cubicBezTo>
                  <a:pt x="331" y="238"/>
                  <a:pt x="340" y="243"/>
                  <a:pt x="345" y="263"/>
                </a:cubicBezTo>
                <a:cubicBezTo>
                  <a:pt x="350" y="285"/>
                  <a:pt x="344" y="305"/>
                  <a:pt x="333" y="323"/>
                </a:cubicBezTo>
                <a:cubicBezTo>
                  <a:pt x="323" y="339"/>
                  <a:pt x="312" y="354"/>
                  <a:pt x="298" y="367"/>
                </a:cubicBezTo>
                <a:cubicBezTo>
                  <a:pt x="248" y="416"/>
                  <a:pt x="190" y="453"/>
                  <a:pt x="130" y="489"/>
                </a:cubicBezTo>
                <a:cubicBezTo>
                  <a:pt x="103" y="504"/>
                  <a:pt x="79" y="500"/>
                  <a:pt x="58" y="477"/>
                </a:cubicBezTo>
                <a:cubicBezTo>
                  <a:pt x="34" y="451"/>
                  <a:pt x="23" y="418"/>
                  <a:pt x="15" y="384"/>
                </a:cubicBezTo>
                <a:cubicBezTo>
                  <a:pt x="0" y="326"/>
                  <a:pt x="1" y="267"/>
                  <a:pt x="21" y="210"/>
                </a:cubicBezTo>
                <a:cubicBezTo>
                  <a:pt x="26" y="196"/>
                  <a:pt x="35" y="182"/>
                  <a:pt x="43" y="169"/>
                </a:cubicBezTo>
                <a:cubicBezTo>
                  <a:pt x="55" y="153"/>
                  <a:pt x="68" y="153"/>
                  <a:pt x="80" y="170"/>
                </a:cubicBezTo>
                <a:cubicBezTo>
                  <a:pt x="87" y="181"/>
                  <a:pt x="91" y="192"/>
                  <a:pt x="97" y="203"/>
                </a:cubicBezTo>
                <a:cubicBezTo>
                  <a:pt x="99" y="207"/>
                  <a:pt x="101" y="212"/>
                  <a:pt x="104" y="21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2" name="Google Shape;382;g2d28811915b_0_15"/>
          <p:cNvSpPr/>
          <p:nvPr/>
        </p:nvSpPr>
        <p:spPr>
          <a:xfrm rot="2128255">
            <a:off x="5533412" y="1640181"/>
            <a:ext cx="421982" cy="922937"/>
          </a:xfrm>
          <a:custGeom>
            <a:rect b="b" l="l" r="r" t="t"/>
            <a:pathLst>
              <a:path extrusionOk="0" h="1161" w="530">
                <a:moveTo>
                  <a:pt x="256" y="1161"/>
                </a:moveTo>
                <a:cubicBezTo>
                  <a:pt x="241" y="1119"/>
                  <a:pt x="225" y="1075"/>
                  <a:pt x="209" y="1033"/>
                </a:cubicBezTo>
                <a:cubicBezTo>
                  <a:pt x="205" y="1022"/>
                  <a:pt x="199" y="1012"/>
                  <a:pt x="192" y="1003"/>
                </a:cubicBezTo>
                <a:cubicBezTo>
                  <a:pt x="168" y="966"/>
                  <a:pt x="133" y="946"/>
                  <a:pt x="92" y="934"/>
                </a:cubicBezTo>
                <a:cubicBezTo>
                  <a:pt x="65" y="927"/>
                  <a:pt x="40" y="914"/>
                  <a:pt x="14" y="904"/>
                </a:cubicBezTo>
                <a:cubicBezTo>
                  <a:pt x="6" y="901"/>
                  <a:pt x="0" y="896"/>
                  <a:pt x="5" y="887"/>
                </a:cubicBezTo>
                <a:cubicBezTo>
                  <a:pt x="9" y="878"/>
                  <a:pt x="16" y="879"/>
                  <a:pt x="24" y="882"/>
                </a:cubicBezTo>
                <a:cubicBezTo>
                  <a:pt x="50" y="892"/>
                  <a:pt x="76" y="903"/>
                  <a:pt x="102" y="913"/>
                </a:cubicBezTo>
                <a:cubicBezTo>
                  <a:pt x="106" y="915"/>
                  <a:pt x="110" y="916"/>
                  <a:pt x="118" y="918"/>
                </a:cubicBezTo>
                <a:cubicBezTo>
                  <a:pt x="113" y="911"/>
                  <a:pt x="110" y="907"/>
                  <a:pt x="107" y="903"/>
                </a:cubicBezTo>
                <a:cubicBezTo>
                  <a:pt x="82" y="870"/>
                  <a:pt x="57" y="837"/>
                  <a:pt x="32" y="803"/>
                </a:cubicBezTo>
                <a:cubicBezTo>
                  <a:pt x="27" y="797"/>
                  <a:pt x="23" y="790"/>
                  <a:pt x="32" y="784"/>
                </a:cubicBezTo>
                <a:cubicBezTo>
                  <a:pt x="40" y="778"/>
                  <a:pt x="46" y="783"/>
                  <a:pt x="52" y="790"/>
                </a:cubicBezTo>
                <a:cubicBezTo>
                  <a:pt x="87" y="836"/>
                  <a:pt x="122" y="882"/>
                  <a:pt x="158" y="927"/>
                </a:cubicBezTo>
                <a:cubicBezTo>
                  <a:pt x="167" y="939"/>
                  <a:pt x="178" y="950"/>
                  <a:pt x="191" y="965"/>
                </a:cubicBezTo>
                <a:cubicBezTo>
                  <a:pt x="185" y="932"/>
                  <a:pt x="180" y="903"/>
                  <a:pt x="176" y="875"/>
                </a:cubicBezTo>
                <a:cubicBezTo>
                  <a:pt x="165" y="799"/>
                  <a:pt x="162" y="723"/>
                  <a:pt x="168" y="647"/>
                </a:cubicBezTo>
                <a:cubicBezTo>
                  <a:pt x="171" y="608"/>
                  <a:pt x="157" y="575"/>
                  <a:pt x="140" y="542"/>
                </a:cubicBezTo>
                <a:cubicBezTo>
                  <a:pt x="138" y="538"/>
                  <a:pt x="133" y="536"/>
                  <a:pt x="129" y="533"/>
                </a:cubicBezTo>
                <a:cubicBezTo>
                  <a:pt x="100" y="518"/>
                  <a:pt x="71" y="503"/>
                  <a:pt x="42" y="488"/>
                </a:cubicBezTo>
                <a:cubicBezTo>
                  <a:pt x="33" y="484"/>
                  <a:pt x="27" y="480"/>
                  <a:pt x="30" y="470"/>
                </a:cubicBezTo>
                <a:cubicBezTo>
                  <a:pt x="34" y="460"/>
                  <a:pt x="43" y="462"/>
                  <a:pt x="50" y="465"/>
                </a:cubicBezTo>
                <a:cubicBezTo>
                  <a:pt x="71" y="474"/>
                  <a:pt x="93" y="484"/>
                  <a:pt x="116" y="494"/>
                </a:cubicBezTo>
                <a:cubicBezTo>
                  <a:pt x="114" y="489"/>
                  <a:pt x="113" y="485"/>
                  <a:pt x="111" y="481"/>
                </a:cubicBezTo>
                <a:cubicBezTo>
                  <a:pt x="98" y="455"/>
                  <a:pt x="86" y="429"/>
                  <a:pt x="73" y="403"/>
                </a:cubicBezTo>
                <a:cubicBezTo>
                  <a:pt x="68" y="395"/>
                  <a:pt x="69" y="387"/>
                  <a:pt x="78" y="383"/>
                </a:cubicBezTo>
                <a:cubicBezTo>
                  <a:pt x="87" y="378"/>
                  <a:pt x="91" y="385"/>
                  <a:pt x="94" y="393"/>
                </a:cubicBezTo>
                <a:cubicBezTo>
                  <a:pt x="119" y="443"/>
                  <a:pt x="143" y="493"/>
                  <a:pt x="168" y="543"/>
                </a:cubicBezTo>
                <a:cubicBezTo>
                  <a:pt x="170" y="547"/>
                  <a:pt x="172" y="551"/>
                  <a:pt x="176" y="559"/>
                </a:cubicBezTo>
                <a:cubicBezTo>
                  <a:pt x="180" y="535"/>
                  <a:pt x="184" y="514"/>
                  <a:pt x="188" y="494"/>
                </a:cubicBezTo>
                <a:cubicBezTo>
                  <a:pt x="201" y="429"/>
                  <a:pt x="220" y="366"/>
                  <a:pt x="243" y="304"/>
                </a:cubicBezTo>
                <a:cubicBezTo>
                  <a:pt x="247" y="295"/>
                  <a:pt x="247" y="284"/>
                  <a:pt x="245" y="274"/>
                </a:cubicBezTo>
                <a:cubicBezTo>
                  <a:pt x="240" y="237"/>
                  <a:pt x="222" y="208"/>
                  <a:pt x="193" y="184"/>
                </a:cubicBezTo>
                <a:cubicBezTo>
                  <a:pt x="171" y="166"/>
                  <a:pt x="152" y="146"/>
                  <a:pt x="131" y="127"/>
                </a:cubicBezTo>
                <a:cubicBezTo>
                  <a:pt x="125" y="122"/>
                  <a:pt x="119" y="116"/>
                  <a:pt x="126" y="107"/>
                </a:cubicBezTo>
                <a:cubicBezTo>
                  <a:pt x="134" y="100"/>
                  <a:pt x="141" y="104"/>
                  <a:pt x="147" y="110"/>
                </a:cubicBezTo>
                <a:cubicBezTo>
                  <a:pt x="166" y="126"/>
                  <a:pt x="184" y="143"/>
                  <a:pt x="205" y="158"/>
                </a:cubicBezTo>
                <a:cubicBezTo>
                  <a:pt x="202" y="150"/>
                  <a:pt x="199" y="142"/>
                  <a:pt x="195" y="134"/>
                </a:cubicBezTo>
                <a:cubicBezTo>
                  <a:pt x="182" y="108"/>
                  <a:pt x="168" y="82"/>
                  <a:pt x="155" y="56"/>
                </a:cubicBezTo>
                <a:cubicBezTo>
                  <a:pt x="151" y="48"/>
                  <a:pt x="149" y="41"/>
                  <a:pt x="158" y="36"/>
                </a:cubicBezTo>
                <a:cubicBezTo>
                  <a:pt x="166" y="32"/>
                  <a:pt x="172" y="36"/>
                  <a:pt x="176" y="44"/>
                </a:cubicBezTo>
                <a:cubicBezTo>
                  <a:pt x="187" y="66"/>
                  <a:pt x="199" y="89"/>
                  <a:pt x="211" y="111"/>
                </a:cubicBezTo>
                <a:cubicBezTo>
                  <a:pt x="213" y="116"/>
                  <a:pt x="216" y="121"/>
                  <a:pt x="219" y="128"/>
                </a:cubicBezTo>
                <a:cubicBezTo>
                  <a:pt x="223" y="122"/>
                  <a:pt x="225" y="118"/>
                  <a:pt x="226" y="114"/>
                </a:cubicBezTo>
                <a:cubicBezTo>
                  <a:pt x="239" y="82"/>
                  <a:pt x="252" y="50"/>
                  <a:pt x="265" y="18"/>
                </a:cubicBezTo>
                <a:cubicBezTo>
                  <a:pt x="269" y="10"/>
                  <a:pt x="271" y="0"/>
                  <a:pt x="283" y="5"/>
                </a:cubicBezTo>
                <a:cubicBezTo>
                  <a:pt x="293" y="10"/>
                  <a:pt x="291" y="19"/>
                  <a:pt x="287" y="28"/>
                </a:cubicBezTo>
                <a:cubicBezTo>
                  <a:pt x="271" y="67"/>
                  <a:pt x="256" y="106"/>
                  <a:pt x="239" y="145"/>
                </a:cubicBezTo>
                <a:cubicBezTo>
                  <a:pt x="234" y="156"/>
                  <a:pt x="234" y="165"/>
                  <a:pt x="239" y="177"/>
                </a:cubicBezTo>
                <a:cubicBezTo>
                  <a:pt x="248" y="200"/>
                  <a:pt x="256" y="224"/>
                  <a:pt x="265" y="251"/>
                </a:cubicBezTo>
                <a:cubicBezTo>
                  <a:pt x="269" y="244"/>
                  <a:pt x="272" y="239"/>
                  <a:pt x="274" y="235"/>
                </a:cubicBezTo>
                <a:cubicBezTo>
                  <a:pt x="303" y="172"/>
                  <a:pt x="338" y="114"/>
                  <a:pt x="379" y="58"/>
                </a:cubicBezTo>
                <a:cubicBezTo>
                  <a:pt x="383" y="52"/>
                  <a:pt x="388" y="41"/>
                  <a:pt x="398" y="49"/>
                </a:cubicBezTo>
                <a:cubicBezTo>
                  <a:pt x="408" y="56"/>
                  <a:pt x="403" y="65"/>
                  <a:pt x="397" y="73"/>
                </a:cubicBezTo>
                <a:cubicBezTo>
                  <a:pt x="333" y="161"/>
                  <a:pt x="284" y="256"/>
                  <a:pt x="249" y="359"/>
                </a:cubicBezTo>
                <a:cubicBezTo>
                  <a:pt x="247" y="365"/>
                  <a:pt x="245" y="370"/>
                  <a:pt x="242" y="380"/>
                </a:cubicBezTo>
                <a:cubicBezTo>
                  <a:pt x="248" y="376"/>
                  <a:pt x="251" y="374"/>
                  <a:pt x="253" y="372"/>
                </a:cubicBezTo>
                <a:cubicBezTo>
                  <a:pt x="288" y="344"/>
                  <a:pt x="323" y="316"/>
                  <a:pt x="357" y="288"/>
                </a:cubicBezTo>
                <a:cubicBezTo>
                  <a:pt x="362" y="284"/>
                  <a:pt x="367" y="278"/>
                  <a:pt x="371" y="272"/>
                </a:cubicBezTo>
                <a:cubicBezTo>
                  <a:pt x="398" y="228"/>
                  <a:pt x="426" y="184"/>
                  <a:pt x="453" y="140"/>
                </a:cubicBezTo>
                <a:cubicBezTo>
                  <a:pt x="455" y="137"/>
                  <a:pt x="456" y="132"/>
                  <a:pt x="459" y="131"/>
                </a:cubicBezTo>
                <a:cubicBezTo>
                  <a:pt x="465" y="128"/>
                  <a:pt x="472" y="125"/>
                  <a:pt x="476" y="127"/>
                </a:cubicBezTo>
                <a:cubicBezTo>
                  <a:pt x="484" y="130"/>
                  <a:pt x="483" y="137"/>
                  <a:pt x="479" y="143"/>
                </a:cubicBezTo>
                <a:cubicBezTo>
                  <a:pt x="463" y="170"/>
                  <a:pt x="446" y="197"/>
                  <a:pt x="429" y="224"/>
                </a:cubicBezTo>
                <a:cubicBezTo>
                  <a:pt x="426" y="229"/>
                  <a:pt x="423" y="234"/>
                  <a:pt x="418" y="243"/>
                </a:cubicBezTo>
                <a:cubicBezTo>
                  <a:pt x="425" y="239"/>
                  <a:pt x="429" y="237"/>
                  <a:pt x="432" y="235"/>
                </a:cubicBezTo>
                <a:cubicBezTo>
                  <a:pt x="455" y="221"/>
                  <a:pt x="478" y="206"/>
                  <a:pt x="502" y="192"/>
                </a:cubicBezTo>
                <a:cubicBezTo>
                  <a:pt x="509" y="187"/>
                  <a:pt x="517" y="181"/>
                  <a:pt x="524" y="191"/>
                </a:cubicBezTo>
                <a:cubicBezTo>
                  <a:pt x="530" y="202"/>
                  <a:pt x="522" y="207"/>
                  <a:pt x="514" y="212"/>
                </a:cubicBezTo>
                <a:cubicBezTo>
                  <a:pt x="478" y="236"/>
                  <a:pt x="441" y="260"/>
                  <a:pt x="405" y="283"/>
                </a:cubicBezTo>
                <a:cubicBezTo>
                  <a:pt x="402" y="285"/>
                  <a:pt x="400" y="287"/>
                  <a:pt x="395" y="291"/>
                </a:cubicBezTo>
                <a:cubicBezTo>
                  <a:pt x="427" y="297"/>
                  <a:pt x="456" y="298"/>
                  <a:pt x="485" y="295"/>
                </a:cubicBezTo>
                <a:cubicBezTo>
                  <a:pt x="492" y="294"/>
                  <a:pt x="501" y="293"/>
                  <a:pt x="502" y="303"/>
                </a:cubicBezTo>
                <a:cubicBezTo>
                  <a:pt x="504" y="313"/>
                  <a:pt x="498" y="318"/>
                  <a:pt x="488" y="318"/>
                </a:cubicBezTo>
                <a:cubicBezTo>
                  <a:pt x="453" y="317"/>
                  <a:pt x="417" y="316"/>
                  <a:pt x="382" y="313"/>
                </a:cubicBezTo>
                <a:cubicBezTo>
                  <a:pt x="372" y="312"/>
                  <a:pt x="363" y="313"/>
                  <a:pt x="355" y="320"/>
                </a:cubicBezTo>
                <a:cubicBezTo>
                  <a:pt x="315" y="354"/>
                  <a:pt x="275" y="387"/>
                  <a:pt x="235" y="421"/>
                </a:cubicBezTo>
                <a:cubicBezTo>
                  <a:pt x="231" y="425"/>
                  <a:pt x="227" y="430"/>
                  <a:pt x="226" y="435"/>
                </a:cubicBezTo>
                <a:cubicBezTo>
                  <a:pt x="201" y="529"/>
                  <a:pt x="189" y="624"/>
                  <a:pt x="188" y="721"/>
                </a:cubicBezTo>
                <a:cubicBezTo>
                  <a:pt x="188" y="723"/>
                  <a:pt x="189" y="725"/>
                  <a:pt x="189" y="729"/>
                </a:cubicBezTo>
                <a:cubicBezTo>
                  <a:pt x="193" y="725"/>
                  <a:pt x="195" y="722"/>
                  <a:pt x="197" y="720"/>
                </a:cubicBezTo>
                <a:cubicBezTo>
                  <a:pt x="214" y="693"/>
                  <a:pt x="232" y="667"/>
                  <a:pt x="249" y="640"/>
                </a:cubicBezTo>
                <a:cubicBezTo>
                  <a:pt x="252" y="635"/>
                  <a:pt x="255" y="630"/>
                  <a:pt x="257" y="624"/>
                </a:cubicBezTo>
                <a:cubicBezTo>
                  <a:pt x="272" y="583"/>
                  <a:pt x="287" y="542"/>
                  <a:pt x="302" y="501"/>
                </a:cubicBezTo>
                <a:cubicBezTo>
                  <a:pt x="305" y="493"/>
                  <a:pt x="309" y="486"/>
                  <a:pt x="319" y="490"/>
                </a:cubicBezTo>
                <a:cubicBezTo>
                  <a:pt x="328" y="494"/>
                  <a:pt x="328" y="501"/>
                  <a:pt x="324" y="510"/>
                </a:cubicBezTo>
                <a:cubicBezTo>
                  <a:pt x="315" y="533"/>
                  <a:pt x="306" y="556"/>
                  <a:pt x="298" y="579"/>
                </a:cubicBezTo>
                <a:cubicBezTo>
                  <a:pt x="296" y="583"/>
                  <a:pt x="295" y="587"/>
                  <a:pt x="293" y="594"/>
                </a:cubicBezTo>
                <a:cubicBezTo>
                  <a:pt x="310" y="583"/>
                  <a:pt x="324" y="572"/>
                  <a:pt x="338" y="562"/>
                </a:cubicBezTo>
                <a:cubicBezTo>
                  <a:pt x="345" y="558"/>
                  <a:pt x="351" y="554"/>
                  <a:pt x="358" y="563"/>
                </a:cubicBezTo>
                <a:cubicBezTo>
                  <a:pt x="364" y="572"/>
                  <a:pt x="358" y="577"/>
                  <a:pt x="351" y="583"/>
                </a:cubicBezTo>
                <a:cubicBezTo>
                  <a:pt x="325" y="605"/>
                  <a:pt x="299" y="627"/>
                  <a:pt x="273" y="649"/>
                </a:cubicBezTo>
                <a:cubicBezTo>
                  <a:pt x="269" y="652"/>
                  <a:pt x="267" y="657"/>
                  <a:pt x="265" y="663"/>
                </a:cubicBezTo>
                <a:cubicBezTo>
                  <a:pt x="272" y="660"/>
                  <a:pt x="279" y="658"/>
                  <a:pt x="286" y="655"/>
                </a:cubicBezTo>
                <a:cubicBezTo>
                  <a:pt x="314" y="644"/>
                  <a:pt x="343" y="633"/>
                  <a:pt x="371" y="621"/>
                </a:cubicBezTo>
                <a:cubicBezTo>
                  <a:pt x="379" y="618"/>
                  <a:pt x="387" y="614"/>
                  <a:pt x="391" y="625"/>
                </a:cubicBezTo>
                <a:cubicBezTo>
                  <a:pt x="395" y="635"/>
                  <a:pt x="388" y="641"/>
                  <a:pt x="379" y="644"/>
                </a:cubicBezTo>
                <a:cubicBezTo>
                  <a:pt x="336" y="661"/>
                  <a:pt x="292" y="678"/>
                  <a:pt x="248" y="695"/>
                </a:cubicBezTo>
                <a:cubicBezTo>
                  <a:pt x="238" y="699"/>
                  <a:pt x="231" y="704"/>
                  <a:pt x="226" y="715"/>
                </a:cubicBezTo>
                <a:cubicBezTo>
                  <a:pt x="215" y="740"/>
                  <a:pt x="203" y="765"/>
                  <a:pt x="192" y="791"/>
                </a:cubicBezTo>
                <a:cubicBezTo>
                  <a:pt x="191" y="793"/>
                  <a:pt x="191" y="796"/>
                  <a:pt x="191" y="799"/>
                </a:cubicBezTo>
                <a:cubicBezTo>
                  <a:pt x="197" y="879"/>
                  <a:pt x="211" y="957"/>
                  <a:pt x="234" y="1034"/>
                </a:cubicBezTo>
                <a:cubicBezTo>
                  <a:pt x="235" y="1036"/>
                  <a:pt x="236" y="1038"/>
                  <a:pt x="238" y="1042"/>
                </a:cubicBezTo>
                <a:cubicBezTo>
                  <a:pt x="249" y="1022"/>
                  <a:pt x="259" y="1004"/>
                  <a:pt x="268" y="985"/>
                </a:cubicBezTo>
                <a:cubicBezTo>
                  <a:pt x="269" y="983"/>
                  <a:pt x="269" y="980"/>
                  <a:pt x="269" y="977"/>
                </a:cubicBezTo>
                <a:cubicBezTo>
                  <a:pt x="262" y="931"/>
                  <a:pt x="265" y="885"/>
                  <a:pt x="270" y="839"/>
                </a:cubicBezTo>
                <a:cubicBezTo>
                  <a:pt x="271" y="831"/>
                  <a:pt x="271" y="823"/>
                  <a:pt x="282" y="824"/>
                </a:cubicBezTo>
                <a:cubicBezTo>
                  <a:pt x="293" y="826"/>
                  <a:pt x="294" y="834"/>
                  <a:pt x="293" y="843"/>
                </a:cubicBezTo>
                <a:cubicBezTo>
                  <a:pt x="292" y="873"/>
                  <a:pt x="291" y="903"/>
                  <a:pt x="290" y="933"/>
                </a:cubicBezTo>
                <a:cubicBezTo>
                  <a:pt x="289" y="936"/>
                  <a:pt x="290" y="940"/>
                  <a:pt x="291" y="947"/>
                </a:cubicBezTo>
                <a:cubicBezTo>
                  <a:pt x="295" y="940"/>
                  <a:pt x="298" y="936"/>
                  <a:pt x="301" y="932"/>
                </a:cubicBezTo>
                <a:cubicBezTo>
                  <a:pt x="323" y="901"/>
                  <a:pt x="346" y="870"/>
                  <a:pt x="369" y="840"/>
                </a:cubicBezTo>
                <a:cubicBezTo>
                  <a:pt x="373" y="834"/>
                  <a:pt x="378" y="826"/>
                  <a:pt x="387" y="833"/>
                </a:cubicBezTo>
                <a:cubicBezTo>
                  <a:pt x="396" y="840"/>
                  <a:pt x="393" y="848"/>
                  <a:pt x="387" y="855"/>
                </a:cubicBezTo>
                <a:cubicBezTo>
                  <a:pt x="365" y="884"/>
                  <a:pt x="344" y="913"/>
                  <a:pt x="323" y="942"/>
                </a:cubicBezTo>
                <a:cubicBezTo>
                  <a:pt x="320" y="946"/>
                  <a:pt x="318" y="950"/>
                  <a:pt x="314" y="957"/>
                </a:cubicBezTo>
                <a:cubicBezTo>
                  <a:pt x="334" y="949"/>
                  <a:pt x="349" y="942"/>
                  <a:pt x="365" y="935"/>
                </a:cubicBezTo>
                <a:cubicBezTo>
                  <a:pt x="376" y="931"/>
                  <a:pt x="387" y="927"/>
                  <a:pt x="398" y="924"/>
                </a:cubicBezTo>
                <a:cubicBezTo>
                  <a:pt x="405" y="922"/>
                  <a:pt x="414" y="919"/>
                  <a:pt x="417" y="930"/>
                </a:cubicBezTo>
                <a:cubicBezTo>
                  <a:pt x="420" y="941"/>
                  <a:pt x="413" y="944"/>
                  <a:pt x="405" y="947"/>
                </a:cubicBezTo>
                <a:cubicBezTo>
                  <a:pt x="386" y="954"/>
                  <a:pt x="367" y="960"/>
                  <a:pt x="349" y="968"/>
                </a:cubicBezTo>
                <a:cubicBezTo>
                  <a:pt x="330" y="977"/>
                  <a:pt x="311" y="987"/>
                  <a:pt x="293" y="997"/>
                </a:cubicBezTo>
                <a:cubicBezTo>
                  <a:pt x="289" y="999"/>
                  <a:pt x="286" y="1003"/>
                  <a:pt x="284" y="1006"/>
                </a:cubicBezTo>
                <a:cubicBezTo>
                  <a:pt x="274" y="1027"/>
                  <a:pt x="263" y="1047"/>
                  <a:pt x="253" y="1068"/>
                </a:cubicBezTo>
                <a:cubicBezTo>
                  <a:pt x="251" y="1074"/>
                  <a:pt x="251" y="1082"/>
                  <a:pt x="253" y="1088"/>
                </a:cubicBezTo>
                <a:cubicBezTo>
                  <a:pt x="258" y="1104"/>
                  <a:pt x="264" y="1119"/>
                  <a:pt x="270" y="1134"/>
                </a:cubicBezTo>
                <a:cubicBezTo>
                  <a:pt x="275" y="1145"/>
                  <a:pt x="275" y="1153"/>
                  <a:pt x="268" y="1161"/>
                </a:cubicBezTo>
                <a:cubicBezTo>
                  <a:pt x="264" y="1161"/>
                  <a:pt x="260" y="1161"/>
                  <a:pt x="256" y="116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g2d28811915b_0_54"/>
          <p:cNvSpPr txBox="1"/>
          <p:nvPr>
            <p:ph type="title"/>
          </p:nvPr>
        </p:nvSpPr>
        <p:spPr>
          <a:xfrm>
            <a:off x="720000" y="3041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Accuracy &amp; Confusion matrix</a:t>
            </a:r>
            <a:endParaRPr/>
          </a:p>
        </p:txBody>
      </p:sp>
      <p:pic>
        <p:nvPicPr>
          <p:cNvPr id="388" name="Google Shape;388;g2d28811915b_0_54"/>
          <p:cNvPicPr preferRelativeResize="0"/>
          <p:nvPr/>
        </p:nvPicPr>
        <p:blipFill rotWithShape="1">
          <a:blip r:embed="rId3">
            <a:alphaModFix/>
          </a:blip>
          <a:srcRect b="0" l="0" r="0" t="6384"/>
          <a:stretch/>
        </p:blipFill>
        <p:spPr>
          <a:xfrm>
            <a:off x="720000" y="1190725"/>
            <a:ext cx="5142050" cy="3577225"/>
          </a:xfrm>
          <a:prstGeom prst="rect">
            <a:avLst/>
          </a:prstGeom>
          <a:noFill/>
          <a:ln>
            <a:noFill/>
          </a:ln>
        </p:spPr>
      </p:pic>
      <p:sp>
        <p:nvSpPr>
          <p:cNvPr id="389" name="Google Shape;389;g2d28811915b_0_54"/>
          <p:cNvSpPr txBox="1"/>
          <p:nvPr>
            <p:ph idx="4294967295" type="subTitle"/>
          </p:nvPr>
        </p:nvSpPr>
        <p:spPr>
          <a:xfrm>
            <a:off x="6221425" y="1265125"/>
            <a:ext cx="2523000" cy="322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b="1" lang="en"/>
              <a:t>Accuracy: 0.378952</a:t>
            </a:r>
            <a:endParaRPr b="1"/>
          </a:p>
          <a:p>
            <a:pPr indent="0" lvl="0" marL="0" rtl="0" algn="l">
              <a:lnSpc>
                <a:spcPct val="115000"/>
              </a:lnSpc>
              <a:spcBef>
                <a:spcPts val="0"/>
              </a:spcBef>
              <a:spcAft>
                <a:spcPts val="0"/>
              </a:spcAft>
              <a:buSzPts val="1400"/>
              <a:buNone/>
            </a:pPr>
            <a:r>
              <a:t/>
            </a:r>
            <a:endParaRPr/>
          </a:p>
          <a:p>
            <a:pPr indent="0" lvl="0" marL="0" rtl="0" algn="l">
              <a:lnSpc>
                <a:spcPct val="100000"/>
              </a:lnSpc>
              <a:spcBef>
                <a:spcPts val="0"/>
              </a:spcBef>
              <a:spcAft>
                <a:spcPts val="0"/>
              </a:spcAft>
              <a:buNone/>
            </a:pPr>
            <a:r>
              <a:rPr lang="en"/>
              <a:t>A very large amount of wrong predictions are when an image of a Hawaiian Goose is presented, for which the model will tend to predict “Elepaio”.</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Another large misprediction is with images of Apapane, for which the model tends to predict Hawaiian Goose instead.</a:t>
            </a:r>
            <a:endParaRPr sz="1200">
              <a:solidFill>
                <a:srgbClr val="000000"/>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g2d291d5e7fa_0_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Enhancing the dataset</a:t>
            </a:r>
            <a:endParaRPr/>
          </a:p>
        </p:txBody>
      </p:sp>
      <p:sp>
        <p:nvSpPr>
          <p:cNvPr id="395" name="Google Shape;395;g2d291d5e7fa_0_0"/>
          <p:cNvSpPr txBox="1"/>
          <p:nvPr>
            <p:ph idx="4294967295" type="subTitle"/>
          </p:nvPr>
        </p:nvSpPr>
        <p:spPr>
          <a:xfrm>
            <a:off x="5178300" y="3326398"/>
            <a:ext cx="3245700" cy="892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Through the use of pre-trained models, f</a:t>
            </a:r>
            <a:r>
              <a:rPr lang="en"/>
              <a:t>urther preprocessing on our images was done to remove the background for all images</a:t>
            </a:r>
            <a:endParaRPr/>
          </a:p>
        </p:txBody>
      </p:sp>
      <p:sp>
        <p:nvSpPr>
          <p:cNvPr id="396" name="Google Shape;396;g2d291d5e7fa_0_0"/>
          <p:cNvSpPr txBox="1"/>
          <p:nvPr>
            <p:ph idx="4294967295" type="subTitle"/>
          </p:nvPr>
        </p:nvSpPr>
        <p:spPr>
          <a:xfrm>
            <a:off x="953425" y="3326400"/>
            <a:ext cx="3339000" cy="102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T</a:t>
            </a:r>
            <a:r>
              <a:rPr lang="en"/>
              <a:t>here are images that were mislabeled or </a:t>
            </a:r>
            <a:r>
              <a:rPr lang="en"/>
              <a:t>inappropriate</a:t>
            </a:r>
            <a:r>
              <a:rPr lang="en"/>
              <a:t> </a:t>
            </a:r>
            <a:r>
              <a:rPr lang="en"/>
              <a:t>in</a:t>
            </a:r>
            <a:r>
              <a:rPr lang="en"/>
              <a:t> our dataset folders. Therefore,  we manually filtered the dataset that we scraped.</a:t>
            </a:r>
            <a:endParaRPr/>
          </a:p>
        </p:txBody>
      </p:sp>
      <p:sp>
        <p:nvSpPr>
          <p:cNvPr id="397" name="Google Shape;397;g2d291d5e7fa_0_0"/>
          <p:cNvSpPr txBox="1"/>
          <p:nvPr>
            <p:ph idx="4294967295" type="subTitle"/>
          </p:nvPr>
        </p:nvSpPr>
        <p:spPr>
          <a:xfrm>
            <a:off x="811825" y="2234125"/>
            <a:ext cx="3480600" cy="8160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SzPts val="2200"/>
              <a:buNone/>
            </a:pPr>
            <a:r>
              <a:rPr lang="en" sz="2200">
                <a:latin typeface="Lexend Black"/>
                <a:ea typeface="Lexend Black"/>
                <a:cs typeface="Lexend Black"/>
                <a:sym typeface="Lexend Black"/>
              </a:rPr>
              <a:t>Removal of </a:t>
            </a:r>
            <a:r>
              <a:rPr lang="en" sz="2200">
                <a:latin typeface="Lexend Black"/>
                <a:ea typeface="Lexend Black"/>
                <a:cs typeface="Lexend Black"/>
                <a:sym typeface="Lexend Black"/>
              </a:rPr>
              <a:t>inappropriate</a:t>
            </a:r>
            <a:r>
              <a:rPr lang="en" sz="2200">
                <a:latin typeface="Lexend Black"/>
                <a:ea typeface="Lexend Black"/>
                <a:cs typeface="Lexend Black"/>
                <a:sym typeface="Lexend Black"/>
              </a:rPr>
              <a:t> images </a:t>
            </a:r>
            <a:endParaRPr/>
          </a:p>
        </p:txBody>
      </p:sp>
      <p:sp>
        <p:nvSpPr>
          <p:cNvPr id="398" name="Google Shape;398;g2d291d5e7fa_0_0"/>
          <p:cNvSpPr txBox="1"/>
          <p:nvPr>
            <p:ph idx="4294967295" type="subTitle"/>
          </p:nvPr>
        </p:nvSpPr>
        <p:spPr>
          <a:xfrm>
            <a:off x="4895111" y="2355908"/>
            <a:ext cx="3528900" cy="8160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SzPts val="2200"/>
              <a:buNone/>
            </a:pPr>
            <a:r>
              <a:rPr lang="en" sz="2200">
                <a:latin typeface="Lexend Black"/>
                <a:ea typeface="Lexend Black"/>
                <a:cs typeface="Lexend Black"/>
                <a:sym typeface="Lexend Black"/>
              </a:rPr>
              <a:t>Removal of background</a:t>
            </a:r>
            <a:endParaRPr/>
          </a:p>
        </p:txBody>
      </p:sp>
      <p:sp>
        <p:nvSpPr>
          <p:cNvPr id="399" name="Google Shape;399;g2d291d5e7fa_0_0"/>
          <p:cNvSpPr txBox="1"/>
          <p:nvPr>
            <p:ph idx="4294967295" type="subTitle"/>
          </p:nvPr>
        </p:nvSpPr>
        <p:spPr>
          <a:xfrm>
            <a:off x="811910" y="1305750"/>
            <a:ext cx="7293300" cy="7194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a:t>Acknowledging the low accuracy of the original model, we decided to enhance the dataset for there are wrong images and different backgrounds.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g2d291d5e7fa_5_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Removal background</a:t>
            </a:r>
            <a:endParaRPr/>
          </a:p>
        </p:txBody>
      </p:sp>
      <p:pic>
        <p:nvPicPr>
          <p:cNvPr id="405" name="Google Shape;405;g2d291d5e7fa_5_0"/>
          <p:cNvPicPr preferRelativeResize="0"/>
          <p:nvPr/>
        </p:nvPicPr>
        <p:blipFill>
          <a:blip r:embed="rId3">
            <a:alphaModFix/>
          </a:blip>
          <a:stretch>
            <a:fillRect/>
          </a:stretch>
        </p:blipFill>
        <p:spPr>
          <a:xfrm>
            <a:off x="824375" y="1736775"/>
            <a:ext cx="3109575" cy="2350100"/>
          </a:xfrm>
          <a:prstGeom prst="rect">
            <a:avLst/>
          </a:prstGeom>
          <a:noFill/>
          <a:ln>
            <a:noFill/>
          </a:ln>
        </p:spPr>
      </p:pic>
      <p:pic>
        <p:nvPicPr>
          <p:cNvPr id="406" name="Google Shape;406;g2d291d5e7fa_5_0"/>
          <p:cNvPicPr preferRelativeResize="0"/>
          <p:nvPr/>
        </p:nvPicPr>
        <p:blipFill>
          <a:blip r:embed="rId4">
            <a:alphaModFix/>
          </a:blip>
          <a:stretch>
            <a:fillRect/>
          </a:stretch>
        </p:blipFill>
        <p:spPr>
          <a:xfrm>
            <a:off x="4688818" y="1736775"/>
            <a:ext cx="2999307" cy="2350100"/>
          </a:xfrm>
          <a:prstGeom prst="rect">
            <a:avLst/>
          </a:prstGeom>
          <a:noFill/>
          <a:ln>
            <a:noFill/>
          </a:ln>
        </p:spPr>
      </p:pic>
      <p:sp>
        <p:nvSpPr>
          <p:cNvPr id="407" name="Google Shape;407;g2d291d5e7fa_5_0"/>
          <p:cNvSpPr txBox="1"/>
          <p:nvPr>
            <p:ph idx="4294967295" type="subTitle"/>
          </p:nvPr>
        </p:nvSpPr>
        <p:spPr>
          <a:xfrm>
            <a:off x="720000" y="4107025"/>
            <a:ext cx="3480600" cy="4950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SzPts val="2200"/>
              <a:buNone/>
            </a:pPr>
            <a:r>
              <a:rPr lang="en" sz="2200">
                <a:latin typeface="Lexend Black"/>
                <a:ea typeface="Lexend Black"/>
                <a:cs typeface="Lexend Black"/>
                <a:sym typeface="Lexend Black"/>
              </a:rPr>
              <a:t>Before</a:t>
            </a:r>
            <a:endParaRPr/>
          </a:p>
        </p:txBody>
      </p:sp>
      <p:sp>
        <p:nvSpPr>
          <p:cNvPr id="408" name="Google Shape;408;g2d291d5e7fa_5_0"/>
          <p:cNvSpPr txBox="1"/>
          <p:nvPr>
            <p:ph idx="4294967295" type="subTitle"/>
          </p:nvPr>
        </p:nvSpPr>
        <p:spPr>
          <a:xfrm>
            <a:off x="4448175" y="4086875"/>
            <a:ext cx="3480600" cy="4950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SzPts val="2200"/>
              <a:buNone/>
            </a:pPr>
            <a:r>
              <a:rPr lang="en" sz="2200">
                <a:latin typeface="Lexend Black"/>
                <a:ea typeface="Lexend Black"/>
                <a:cs typeface="Lexend Black"/>
                <a:sym typeface="Lexend Black"/>
              </a:rPr>
              <a:t>After</a:t>
            </a:r>
            <a:endParaRPr/>
          </a:p>
        </p:txBody>
      </p:sp>
      <p:sp>
        <p:nvSpPr>
          <p:cNvPr id="409" name="Google Shape;409;g2d291d5e7fa_5_0"/>
          <p:cNvSpPr txBox="1"/>
          <p:nvPr>
            <p:ph idx="4294967295" type="subTitle"/>
          </p:nvPr>
        </p:nvSpPr>
        <p:spPr>
          <a:xfrm>
            <a:off x="720000" y="1157200"/>
            <a:ext cx="7293300" cy="4401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a:t>Utilizing deeplab pre-trained model, we removed the background of all images in our dataset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g2d2b2bdd00b_1_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new dataset</a:t>
            </a:r>
            <a:endParaRPr/>
          </a:p>
        </p:txBody>
      </p:sp>
      <p:pic>
        <p:nvPicPr>
          <p:cNvPr id="415" name="Google Shape;415;g2d2b2bdd00b_1_9"/>
          <p:cNvPicPr preferRelativeResize="0"/>
          <p:nvPr/>
        </p:nvPicPr>
        <p:blipFill>
          <a:blip r:embed="rId3">
            <a:alphaModFix/>
          </a:blip>
          <a:stretch>
            <a:fillRect/>
          </a:stretch>
        </p:blipFill>
        <p:spPr>
          <a:xfrm>
            <a:off x="2207125" y="1505875"/>
            <a:ext cx="5305425" cy="2971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g2d28811915b_0_60"/>
          <p:cNvSpPr txBox="1"/>
          <p:nvPr>
            <p:ph type="title"/>
          </p:nvPr>
        </p:nvSpPr>
        <p:spPr>
          <a:xfrm>
            <a:off x="720000" y="3041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 Enhancement Results</a:t>
            </a:r>
            <a:endParaRPr/>
          </a:p>
        </p:txBody>
      </p:sp>
      <p:sp>
        <p:nvSpPr>
          <p:cNvPr id="421" name="Google Shape;421;g2d28811915b_0_60"/>
          <p:cNvSpPr txBox="1"/>
          <p:nvPr>
            <p:ph idx="4294967295" type="subTitle"/>
          </p:nvPr>
        </p:nvSpPr>
        <p:spPr>
          <a:xfrm>
            <a:off x="6221425" y="1265125"/>
            <a:ext cx="2259600" cy="299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b="1" lang="en"/>
              <a:t>Accuracy</a:t>
            </a:r>
            <a:r>
              <a:rPr b="1" lang="en"/>
              <a:t>: 0.97916666666</a:t>
            </a:r>
            <a:endParaRPr b="1"/>
          </a:p>
          <a:p>
            <a:pPr indent="0" lvl="0" marL="0" rtl="0" algn="l">
              <a:lnSpc>
                <a:spcPct val="115000"/>
              </a:lnSpc>
              <a:spcBef>
                <a:spcPts val="0"/>
              </a:spcBef>
              <a:spcAft>
                <a:spcPts val="0"/>
              </a:spcAft>
              <a:buSzPts val="1400"/>
              <a:buNone/>
            </a:pPr>
            <a:r>
              <a:t/>
            </a:r>
            <a:endParaRPr/>
          </a:p>
          <a:p>
            <a:pPr indent="0" lvl="0" marL="0" rtl="0" algn="l">
              <a:lnSpc>
                <a:spcPct val="115000"/>
              </a:lnSpc>
              <a:spcBef>
                <a:spcPts val="0"/>
              </a:spcBef>
              <a:spcAft>
                <a:spcPts val="0"/>
              </a:spcAft>
              <a:buSzPts val="1400"/>
              <a:buNone/>
            </a:pPr>
            <a:r>
              <a:t/>
            </a:r>
            <a:endParaRPr/>
          </a:p>
          <a:p>
            <a:pPr indent="0" lvl="0" marL="0" rtl="0" algn="just">
              <a:lnSpc>
                <a:spcPct val="100000"/>
              </a:lnSpc>
              <a:spcBef>
                <a:spcPts val="0"/>
              </a:spcBef>
              <a:spcAft>
                <a:spcPts val="0"/>
              </a:spcAft>
              <a:buNone/>
            </a:pPr>
            <a:r>
              <a:rPr lang="en"/>
              <a:t>A large misprediction is with images of {Hawaiian coot, Hawaiian Goose}, however, it is pretty reasonable that the model interprets it incorrectly for these two animals cause they look similar.</a:t>
            </a:r>
            <a:endParaRPr/>
          </a:p>
        </p:txBody>
      </p:sp>
      <p:pic>
        <p:nvPicPr>
          <p:cNvPr id="422" name="Google Shape;422;g2d28811915b_0_60"/>
          <p:cNvPicPr preferRelativeResize="0"/>
          <p:nvPr/>
        </p:nvPicPr>
        <p:blipFill>
          <a:blip r:embed="rId3">
            <a:alphaModFix/>
          </a:blip>
          <a:stretch>
            <a:fillRect/>
          </a:stretch>
        </p:blipFill>
        <p:spPr>
          <a:xfrm>
            <a:off x="1228489" y="938587"/>
            <a:ext cx="3986410" cy="3643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
          <p:cNvSpPr txBox="1"/>
          <p:nvPr>
            <p:ph type="title"/>
          </p:nvPr>
        </p:nvSpPr>
        <p:spPr>
          <a:xfrm>
            <a:off x="471525" y="330875"/>
            <a:ext cx="4365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Table of contents</a:t>
            </a:r>
            <a:endParaRPr/>
          </a:p>
        </p:txBody>
      </p:sp>
      <p:sp>
        <p:nvSpPr>
          <p:cNvPr id="174" name="Google Shape;174;p3"/>
          <p:cNvSpPr txBox="1"/>
          <p:nvPr>
            <p:ph idx="3" type="subTitle"/>
          </p:nvPr>
        </p:nvSpPr>
        <p:spPr>
          <a:xfrm>
            <a:off x="5942475" y="2480663"/>
            <a:ext cx="23097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a:t>Making enhancements and re-training</a:t>
            </a:r>
            <a:endParaRPr/>
          </a:p>
        </p:txBody>
      </p:sp>
      <p:sp>
        <p:nvSpPr>
          <p:cNvPr id="175" name="Google Shape;175;p3"/>
          <p:cNvSpPr txBox="1"/>
          <p:nvPr>
            <p:ph idx="1" type="subTitle"/>
          </p:nvPr>
        </p:nvSpPr>
        <p:spPr>
          <a:xfrm>
            <a:off x="1637426" y="2058100"/>
            <a:ext cx="2309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000"/>
              <a:buFont typeface="Arial"/>
              <a:buNone/>
            </a:pPr>
            <a:r>
              <a:rPr lang="en" sz="1300"/>
              <a:t>The process of our dataset collection</a:t>
            </a:r>
            <a:endParaRPr/>
          </a:p>
        </p:txBody>
      </p:sp>
      <p:sp>
        <p:nvSpPr>
          <p:cNvPr id="176" name="Google Shape;176;p3"/>
          <p:cNvSpPr txBox="1"/>
          <p:nvPr>
            <p:ph idx="2" type="subTitle"/>
          </p:nvPr>
        </p:nvSpPr>
        <p:spPr>
          <a:xfrm>
            <a:off x="1637426" y="3457730"/>
            <a:ext cx="2309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n" sz="1300"/>
              <a:t>Classification model construction and explanation</a:t>
            </a:r>
            <a:endParaRPr sz="1300"/>
          </a:p>
          <a:p>
            <a:pPr indent="0" lvl="0" marL="0" rtl="0" algn="l">
              <a:lnSpc>
                <a:spcPct val="100000"/>
              </a:lnSpc>
              <a:spcBef>
                <a:spcPts val="0"/>
              </a:spcBef>
              <a:spcAft>
                <a:spcPts val="0"/>
              </a:spcAft>
              <a:buClr>
                <a:srgbClr val="000000"/>
              </a:buClr>
              <a:buSzPts val="1000"/>
              <a:buFont typeface="Arial"/>
              <a:buNone/>
            </a:pPr>
            <a:r>
              <a:t/>
            </a:r>
            <a:endParaRPr sz="1300"/>
          </a:p>
          <a:p>
            <a:pPr indent="0" lvl="0" marL="0" rtl="0" algn="l">
              <a:lnSpc>
                <a:spcPct val="115000"/>
              </a:lnSpc>
              <a:spcBef>
                <a:spcPts val="0"/>
              </a:spcBef>
              <a:spcAft>
                <a:spcPts val="0"/>
              </a:spcAft>
              <a:buSzPts val="1400"/>
              <a:buNone/>
            </a:pPr>
            <a:r>
              <a:t/>
            </a:r>
            <a:endParaRPr/>
          </a:p>
        </p:txBody>
      </p:sp>
      <p:sp>
        <p:nvSpPr>
          <p:cNvPr id="177" name="Google Shape;177;p3"/>
          <p:cNvSpPr txBox="1"/>
          <p:nvPr>
            <p:ph idx="4" type="subTitle"/>
          </p:nvPr>
        </p:nvSpPr>
        <p:spPr>
          <a:xfrm>
            <a:off x="5908900" y="1108325"/>
            <a:ext cx="2309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000"/>
              <a:buFont typeface="Arial"/>
              <a:buNone/>
            </a:pPr>
            <a:r>
              <a:rPr lang="en" sz="1300"/>
              <a:t>The accuracy and confusion matrix of results</a:t>
            </a:r>
            <a:endParaRPr sz="1300"/>
          </a:p>
          <a:p>
            <a:pPr indent="0" lvl="0" marL="0" rtl="0" algn="l">
              <a:lnSpc>
                <a:spcPct val="115000"/>
              </a:lnSpc>
              <a:spcBef>
                <a:spcPts val="0"/>
              </a:spcBef>
              <a:spcAft>
                <a:spcPts val="0"/>
              </a:spcAft>
              <a:buSzPts val="1400"/>
              <a:buNone/>
            </a:pPr>
            <a:r>
              <a:t/>
            </a:r>
            <a:endParaRPr/>
          </a:p>
        </p:txBody>
      </p:sp>
      <p:sp>
        <p:nvSpPr>
          <p:cNvPr id="178" name="Google Shape;178;p3"/>
          <p:cNvSpPr txBox="1"/>
          <p:nvPr>
            <p:ph idx="5" type="title"/>
          </p:nvPr>
        </p:nvSpPr>
        <p:spPr>
          <a:xfrm>
            <a:off x="605550" y="1594675"/>
            <a:ext cx="883200" cy="81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01</a:t>
            </a:r>
            <a:endParaRPr/>
          </a:p>
        </p:txBody>
      </p:sp>
      <p:sp>
        <p:nvSpPr>
          <p:cNvPr id="179" name="Google Shape;179;p3"/>
          <p:cNvSpPr txBox="1"/>
          <p:nvPr>
            <p:ph idx="6" type="title"/>
          </p:nvPr>
        </p:nvSpPr>
        <p:spPr>
          <a:xfrm>
            <a:off x="4911275" y="2017262"/>
            <a:ext cx="883200" cy="81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04</a:t>
            </a:r>
            <a:endParaRPr/>
          </a:p>
        </p:txBody>
      </p:sp>
      <p:sp>
        <p:nvSpPr>
          <p:cNvPr id="180" name="Google Shape;180;p3"/>
          <p:cNvSpPr txBox="1"/>
          <p:nvPr>
            <p:ph idx="7" type="title"/>
          </p:nvPr>
        </p:nvSpPr>
        <p:spPr>
          <a:xfrm>
            <a:off x="605550" y="2994299"/>
            <a:ext cx="883200" cy="81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02</a:t>
            </a:r>
            <a:endParaRPr/>
          </a:p>
        </p:txBody>
      </p:sp>
      <p:sp>
        <p:nvSpPr>
          <p:cNvPr id="181" name="Google Shape;181;p3"/>
          <p:cNvSpPr txBox="1"/>
          <p:nvPr>
            <p:ph idx="8" type="title"/>
          </p:nvPr>
        </p:nvSpPr>
        <p:spPr>
          <a:xfrm>
            <a:off x="4877700" y="644900"/>
            <a:ext cx="883200" cy="81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03</a:t>
            </a:r>
            <a:endParaRPr/>
          </a:p>
        </p:txBody>
      </p:sp>
      <p:sp>
        <p:nvSpPr>
          <p:cNvPr id="182" name="Google Shape;182;p3"/>
          <p:cNvSpPr txBox="1"/>
          <p:nvPr>
            <p:ph idx="9" type="subTitle"/>
          </p:nvPr>
        </p:nvSpPr>
        <p:spPr>
          <a:xfrm>
            <a:off x="1637426" y="1394800"/>
            <a:ext cx="2309700" cy="815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2400"/>
              <a:buFont typeface="Arial"/>
              <a:buNone/>
            </a:pPr>
            <a:r>
              <a:rPr lang="en"/>
              <a:t>Dataset Collection</a:t>
            </a:r>
            <a:endParaRPr/>
          </a:p>
        </p:txBody>
      </p:sp>
      <p:sp>
        <p:nvSpPr>
          <p:cNvPr id="183" name="Google Shape;183;p3"/>
          <p:cNvSpPr txBox="1"/>
          <p:nvPr>
            <p:ph idx="13" type="subTitle"/>
          </p:nvPr>
        </p:nvSpPr>
        <p:spPr>
          <a:xfrm>
            <a:off x="1637426" y="2794430"/>
            <a:ext cx="2309700" cy="815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SzPts val="2400"/>
              <a:buNone/>
            </a:pPr>
            <a:r>
              <a:rPr lang="en"/>
              <a:t>Model Construction</a:t>
            </a:r>
            <a:endParaRPr/>
          </a:p>
        </p:txBody>
      </p:sp>
      <p:sp>
        <p:nvSpPr>
          <p:cNvPr id="184" name="Google Shape;184;p3"/>
          <p:cNvSpPr txBox="1"/>
          <p:nvPr>
            <p:ph idx="14" type="subTitle"/>
          </p:nvPr>
        </p:nvSpPr>
        <p:spPr>
          <a:xfrm>
            <a:off x="5942475" y="1817400"/>
            <a:ext cx="2627400" cy="8157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2400"/>
              <a:buNone/>
            </a:pPr>
            <a:r>
              <a:rPr lang="en"/>
              <a:t>Enhancement &amp; Limitations</a:t>
            </a:r>
            <a:endParaRPr/>
          </a:p>
        </p:txBody>
      </p:sp>
      <p:sp>
        <p:nvSpPr>
          <p:cNvPr id="185" name="Google Shape;185;p3"/>
          <p:cNvSpPr txBox="1"/>
          <p:nvPr>
            <p:ph idx="15" type="subTitle"/>
          </p:nvPr>
        </p:nvSpPr>
        <p:spPr>
          <a:xfrm>
            <a:off x="5908901" y="445025"/>
            <a:ext cx="2309700" cy="815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SzPts val="2400"/>
              <a:buNone/>
            </a:pPr>
            <a:r>
              <a:rPr lang="en"/>
              <a:t>Evaluation &amp; Results</a:t>
            </a:r>
            <a:endParaRPr/>
          </a:p>
        </p:txBody>
      </p:sp>
      <p:sp>
        <p:nvSpPr>
          <p:cNvPr id="186" name="Google Shape;186;p3"/>
          <p:cNvSpPr txBox="1"/>
          <p:nvPr>
            <p:ph idx="3" type="subTitle"/>
          </p:nvPr>
        </p:nvSpPr>
        <p:spPr>
          <a:xfrm>
            <a:off x="6021000" y="3853013"/>
            <a:ext cx="23097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a:t>Implemented solution and further works.</a:t>
            </a:r>
            <a:endParaRPr/>
          </a:p>
        </p:txBody>
      </p:sp>
      <p:sp>
        <p:nvSpPr>
          <p:cNvPr id="187" name="Google Shape;187;p3"/>
          <p:cNvSpPr txBox="1"/>
          <p:nvPr>
            <p:ph idx="6" type="title"/>
          </p:nvPr>
        </p:nvSpPr>
        <p:spPr>
          <a:xfrm>
            <a:off x="4989800" y="3389612"/>
            <a:ext cx="883200" cy="81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05</a:t>
            </a:r>
            <a:endParaRPr/>
          </a:p>
        </p:txBody>
      </p:sp>
      <p:sp>
        <p:nvSpPr>
          <p:cNvPr id="188" name="Google Shape;188;p3"/>
          <p:cNvSpPr txBox="1"/>
          <p:nvPr>
            <p:ph idx="14" type="subTitle"/>
          </p:nvPr>
        </p:nvSpPr>
        <p:spPr>
          <a:xfrm>
            <a:off x="6021001" y="3189742"/>
            <a:ext cx="2309700" cy="8157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2400"/>
              <a:buNone/>
            </a:pPr>
            <a:r>
              <a:rPr lang="en"/>
              <a:t>Future works &amp; Ideas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g2d2875ec47f_0_3"/>
          <p:cNvSpPr txBox="1"/>
          <p:nvPr>
            <p:ph type="title"/>
          </p:nvPr>
        </p:nvSpPr>
        <p:spPr>
          <a:xfrm>
            <a:off x="535725" y="1564000"/>
            <a:ext cx="5110500" cy="2188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rgbClr val="000000"/>
              </a:buClr>
              <a:buSzPts val="3600"/>
              <a:buFont typeface="Arial"/>
              <a:buNone/>
            </a:pPr>
            <a:r>
              <a:rPr lang="en" sz="4500"/>
              <a:t>Enhancements &amp; Limitations</a:t>
            </a:r>
            <a:endParaRPr sz="4500"/>
          </a:p>
        </p:txBody>
      </p:sp>
      <p:sp>
        <p:nvSpPr>
          <p:cNvPr id="428" name="Google Shape;428;g2d2875ec47f_0_3"/>
          <p:cNvSpPr txBox="1"/>
          <p:nvPr>
            <p:ph idx="1" type="subTitle"/>
          </p:nvPr>
        </p:nvSpPr>
        <p:spPr>
          <a:xfrm>
            <a:off x="596486" y="4014063"/>
            <a:ext cx="4660200" cy="42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a:t>Now let’s give an overview of our model’s performance</a:t>
            </a:r>
            <a:endParaRPr/>
          </a:p>
        </p:txBody>
      </p:sp>
      <p:sp>
        <p:nvSpPr>
          <p:cNvPr id="429" name="Google Shape;429;g2d2875ec47f_0_3"/>
          <p:cNvSpPr txBox="1"/>
          <p:nvPr>
            <p:ph idx="2" type="title"/>
          </p:nvPr>
        </p:nvSpPr>
        <p:spPr>
          <a:xfrm>
            <a:off x="364703" y="535350"/>
            <a:ext cx="1455600" cy="1106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6000"/>
              <a:buNone/>
            </a:pPr>
            <a:r>
              <a:rPr lang="en"/>
              <a:t>04</a:t>
            </a:r>
            <a:endParaRPr/>
          </a:p>
        </p:txBody>
      </p:sp>
      <p:pic>
        <p:nvPicPr>
          <p:cNvPr id="430" name="Google Shape;430;g2d2875ec47f_0_3"/>
          <p:cNvPicPr preferRelativeResize="0"/>
          <p:nvPr>
            <p:ph idx="3" type="pic"/>
          </p:nvPr>
        </p:nvPicPr>
        <p:blipFill rotWithShape="1">
          <a:blip r:embed="rId3">
            <a:alphaModFix/>
          </a:blip>
          <a:srcRect b="7213" l="0" r="0" t="7221"/>
          <a:stretch/>
        </p:blipFill>
        <p:spPr>
          <a:xfrm flipH="1" rot="185316">
            <a:off x="5815454" y="874107"/>
            <a:ext cx="2644741" cy="3395237"/>
          </a:xfrm>
          <a:prstGeom prst="rect">
            <a:avLst/>
          </a:prstGeom>
          <a:noFill/>
          <a:ln cap="flat" cmpd="sng" w="114300">
            <a:solidFill>
              <a:schemeClr val="accent1"/>
            </a:solidFill>
            <a:prstDash val="solid"/>
            <a:round/>
            <a:headEnd len="sm" w="sm" type="none"/>
            <a:tailEnd len="sm" w="sm" type="none"/>
          </a:ln>
          <a:effectLst>
            <a:outerShdw blurRad="57150" rotWithShape="0" algn="bl" dir="5400000" dist="19050">
              <a:srgbClr val="000000">
                <a:alpha val="47840"/>
              </a:srgbClr>
            </a:outerShdw>
          </a:effectLst>
        </p:spPr>
      </p:pic>
      <p:sp>
        <p:nvSpPr>
          <p:cNvPr id="431" name="Google Shape;431;g2d2875ec47f_0_3"/>
          <p:cNvSpPr/>
          <p:nvPr/>
        </p:nvSpPr>
        <p:spPr>
          <a:xfrm>
            <a:off x="8137676" y="3932452"/>
            <a:ext cx="412101" cy="592518"/>
          </a:xfrm>
          <a:custGeom>
            <a:rect b="b" l="l" r="r" t="t"/>
            <a:pathLst>
              <a:path extrusionOk="0" h="504" w="350">
                <a:moveTo>
                  <a:pt x="104" y="219"/>
                </a:moveTo>
                <a:cubicBezTo>
                  <a:pt x="111" y="204"/>
                  <a:pt x="117" y="190"/>
                  <a:pt x="124" y="177"/>
                </a:cubicBezTo>
                <a:cubicBezTo>
                  <a:pt x="157" y="109"/>
                  <a:pt x="207" y="54"/>
                  <a:pt x="269" y="10"/>
                </a:cubicBezTo>
                <a:cubicBezTo>
                  <a:pt x="276" y="5"/>
                  <a:pt x="285" y="0"/>
                  <a:pt x="293" y="0"/>
                </a:cubicBezTo>
                <a:cubicBezTo>
                  <a:pt x="305" y="0"/>
                  <a:pt x="313" y="10"/>
                  <a:pt x="312" y="21"/>
                </a:cubicBezTo>
                <a:cubicBezTo>
                  <a:pt x="311" y="42"/>
                  <a:pt x="310" y="63"/>
                  <a:pt x="305" y="82"/>
                </a:cubicBezTo>
                <a:cubicBezTo>
                  <a:pt x="288" y="147"/>
                  <a:pt x="264" y="210"/>
                  <a:pt x="230" y="268"/>
                </a:cubicBezTo>
                <a:cubicBezTo>
                  <a:pt x="229" y="270"/>
                  <a:pt x="229" y="272"/>
                  <a:pt x="227" y="276"/>
                </a:cubicBezTo>
                <a:cubicBezTo>
                  <a:pt x="234" y="274"/>
                  <a:pt x="239" y="273"/>
                  <a:pt x="243" y="271"/>
                </a:cubicBezTo>
                <a:cubicBezTo>
                  <a:pt x="266" y="262"/>
                  <a:pt x="289" y="253"/>
                  <a:pt x="312" y="245"/>
                </a:cubicBezTo>
                <a:cubicBezTo>
                  <a:pt x="331" y="238"/>
                  <a:pt x="340" y="243"/>
                  <a:pt x="345" y="263"/>
                </a:cubicBezTo>
                <a:cubicBezTo>
                  <a:pt x="350" y="285"/>
                  <a:pt x="344" y="305"/>
                  <a:pt x="333" y="323"/>
                </a:cubicBezTo>
                <a:cubicBezTo>
                  <a:pt x="323" y="339"/>
                  <a:pt x="312" y="354"/>
                  <a:pt x="298" y="367"/>
                </a:cubicBezTo>
                <a:cubicBezTo>
                  <a:pt x="248" y="416"/>
                  <a:pt x="190" y="453"/>
                  <a:pt x="130" y="489"/>
                </a:cubicBezTo>
                <a:cubicBezTo>
                  <a:pt x="103" y="504"/>
                  <a:pt x="79" y="500"/>
                  <a:pt x="58" y="477"/>
                </a:cubicBezTo>
                <a:cubicBezTo>
                  <a:pt x="34" y="451"/>
                  <a:pt x="23" y="418"/>
                  <a:pt x="15" y="384"/>
                </a:cubicBezTo>
                <a:cubicBezTo>
                  <a:pt x="0" y="326"/>
                  <a:pt x="1" y="267"/>
                  <a:pt x="21" y="210"/>
                </a:cubicBezTo>
                <a:cubicBezTo>
                  <a:pt x="26" y="196"/>
                  <a:pt x="35" y="182"/>
                  <a:pt x="43" y="169"/>
                </a:cubicBezTo>
                <a:cubicBezTo>
                  <a:pt x="55" y="153"/>
                  <a:pt x="68" y="153"/>
                  <a:pt x="80" y="170"/>
                </a:cubicBezTo>
                <a:cubicBezTo>
                  <a:pt x="87" y="181"/>
                  <a:pt x="91" y="192"/>
                  <a:pt x="97" y="203"/>
                </a:cubicBezTo>
                <a:cubicBezTo>
                  <a:pt x="99" y="207"/>
                  <a:pt x="101" y="212"/>
                  <a:pt x="104" y="21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2" name="Google Shape;432;g2d2875ec47f_0_3"/>
          <p:cNvSpPr/>
          <p:nvPr/>
        </p:nvSpPr>
        <p:spPr>
          <a:xfrm rot="2128255">
            <a:off x="5633512" y="391031"/>
            <a:ext cx="421982" cy="922937"/>
          </a:xfrm>
          <a:custGeom>
            <a:rect b="b" l="l" r="r" t="t"/>
            <a:pathLst>
              <a:path extrusionOk="0" h="1161" w="530">
                <a:moveTo>
                  <a:pt x="256" y="1161"/>
                </a:moveTo>
                <a:cubicBezTo>
                  <a:pt x="241" y="1119"/>
                  <a:pt x="225" y="1075"/>
                  <a:pt x="209" y="1033"/>
                </a:cubicBezTo>
                <a:cubicBezTo>
                  <a:pt x="205" y="1022"/>
                  <a:pt x="199" y="1012"/>
                  <a:pt x="192" y="1003"/>
                </a:cubicBezTo>
                <a:cubicBezTo>
                  <a:pt x="168" y="966"/>
                  <a:pt x="133" y="946"/>
                  <a:pt x="92" y="934"/>
                </a:cubicBezTo>
                <a:cubicBezTo>
                  <a:pt x="65" y="927"/>
                  <a:pt x="40" y="914"/>
                  <a:pt x="14" y="904"/>
                </a:cubicBezTo>
                <a:cubicBezTo>
                  <a:pt x="6" y="901"/>
                  <a:pt x="0" y="896"/>
                  <a:pt x="5" y="887"/>
                </a:cubicBezTo>
                <a:cubicBezTo>
                  <a:pt x="9" y="878"/>
                  <a:pt x="16" y="879"/>
                  <a:pt x="24" y="882"/>
                </a:cubicBezTo>
                <a:cubicBezTo>
                  <a:pt x="50" y="892"/>
                  <a:pt x="76" y="903"/>
                  <a:pt x="102" y="913"/>
                </a:cubicBezTo>
                <a:cubicBezTo>
                  <a:pt x="106" y="915"/>
                  <a:pt x="110" y="916"/>
                  <a:pt x="118" y="918"/>
                </a:cubicBezTo>
                <a:cubicBezTo>
                  <a:pt x="113" y="911"/>
                  <a:pt x="110" y="907"/>
                  <a:pt x="107" y="903"/>
                </a:cubicBezTo>
                <a:cubicBezTo>
                  <a:pt x="82" y="870"/>
                  <a:pt x="57" y="837"/>
                  <a:pt x="32" y="803"/>
                </a:cubicBezTo>
                <a:cubicBezTo>
                  <a:pt x="27" y="797"/>
                  <a:pt x="23" y="790"/>
                  <a:pt x="32" y="784"/>
                </a:cubicBezTo>
                <a:cubicBezTo>
                  <a:pt x="40" y="778"/>
                  <a:pt x="46" y="783"/>
                  <a:pt x="52" y="790"/>
                </a:cubicBezTo>
                <a:cubicBezTo>
                  <a:pt x="87" y="836"/>
                  <a:pt x="122" y="882"/>
                  <a:pt x="158" y="927"/>
                </a:cubicBezTo>
                <a:cubicBezTo>
                  <a:pt x="167" y="939"/>
                  <a:pt x="178" y="950"/>
                  <a:pt x="191" y="965"/>
                </a:cubicBezTo>
                <a:cubicBezTo>
                  <a:pt x="185" y="932"/>
                  <a:pt x="180" y="903"/>
                  <a:pt x="176" y="875"/>
                </a:cubicBezTo>
                <a:cubicBezTo>
                  <a:pt x="165" y="799"/>
                  <a:pt x="162" y="723"/>
                  <a:pt x="168" y="647"/>
                </a:cubicBezTo>
                <a:cubicBezTo>
                  <a:pt x="171" y="608"/>
                  <a:pt x="157" y="575"/>
                  <a:pt x="140" y="542"/>
                </a:cubicBezTo>
                <a:cubicBezTo>
                  <a:pt x="138" y="538"/>
                  <a:pt x="133" y="536"/>
                  <a:pt x="129" y="533"/>
                </a:cubicBezTo>
                <a:cubicBezTo>
                  <a:pt x="100" y="518"/>
                  <a:pt x="71" y="503"/>
                  <a:pt x="42" y="488"/>
                </a:cubicBezTo>
                <a:cubicBezTo>
                  <a:pt x="33" y="484"/>
                  <a:pt x="27" y="480"/>
                  <a:pt x="30" y="470"/>
                </a:cubicBezTo>
                <a:cubicBezTo>
                  <a:pt x="34" y="460"/>
                  <a:pt x="43" y="462"/>
                  <a:pt x="50" y="465"/>
                </a:cubicBezTo>
                <a:cubicBezTo>
                  <a:pt x="71" y="474"/>
                  <a:pt x="93" y="484"/>
                  <a:pt x="116" y="494"/>
                </a:cubicBezTo>
                <a:cubicBezTo>
                  <a:pt x="114" y="489"/>
                  <a:pt x="113" y="485"/>
                  <a:pt x="111" y="481"/>
                </a:cubicBezTo>
                <a:cubicBezTo>
                  <a:pt x="98" y="455"/>
                  <a:pt x="86" y="429"/>
                  <a:pt x="73" y="403"/>
                </a:cubicBezTo>
                <a:cubicBezTo>
                  <a:pt x="68" y="395"/>
                  <a:pt x="69" y="387"/>
                  <a:pt x="78" y="383"/>
                </a:cubicBezTo>
                <a:cubicBezTo>
                  <a:pt x="87" y="378"/>
                  <a:pt x="91" y="385"/>
                  <a:pt x="94" y="393"/>
                </a:cubicBezTo>
                <a:cubicBezTo>
                  <a:pt x="119" y="443"/>
                  <a:pt x="143" y="493"/>
                  <a:pt x="168" y="543"/>
                </a:cubicBezTo>
                <a:cubicBezTo>
                  <a:pt x="170" y="547"/>
                  <a:pt x="172" y="551"/>
                  <a:pt x="176" y="559"/>
                </a:cubicBezTo>
                <a:cubicBezTo>
                  <a:pt x="180" y="535"/>
                  <a:pt x="184" y="514"/>
                  <a:pt x="188" y="494"/>
                </a:cubicBezTo>
                <a:cubicBezTo>
                  <a:pt x="201" y="429"/>
                  <a:pt x="220" y="366"/>
                  <a:pt x="243" y="304"/>
                </a:cubicBezTo>
                <a:cubicBezTo>
                  <a:pt x="247" y="295"/>
                  <a:pt x="247" y="284"/>
                  <a:pt x="245" y="274"/>
                </a:cubicBezTo>
                <a:cubicBezTo>
                  <a:pt x="240" y="237"/>
                  <a:pt x="222" y="208"/>
                  <a:pt x="193" y="184"/>
                </a:cubicBezTo>
                <a:cubicBezTo>
                  <a:pt x="171" y="166"/>
                  <a:pt x="152" y="146"/>
                  <a:pt x="131" y="127"/>
                </a:cubicBezTo>
                <a:cubicBezTo>
                  <a:pt x="125" y="122"/>
                  <a:pt x="119" y="116"/>
                  <a:pt x="126" y="107"/>
                </a:cubicBezTo>
                <a:cubicBezTo>
                  <a:pt x="134" y="100"/>
                  <a:pt x="141" y="104"/>
                  <a:pt x="147" y="110"/>
                </a:cubicBezTo>
                <a:cubicBezTo>
                  <a:pt x="166" y="126"/>
                  <a:pt x="184" y="143"/>
                  <a:pt x="205" y="158"/>
                </a:cubicBezTo>
                <a:cubicBezTo>
                  <a:pt x="202" y="150"/>
                  <a:pt x="199" y="142"/>
                  <a:pt x="195" y="134"/>
                </a:cubicBezTo>
                <a:cubicBezTo>
                  <a:pt x="182" y="108"/>
                  <a:pt x="168" y="82"/>
                  <a:pt x="155" y="56"/>
                </a:cubicBezTo>
                <a:cubicBezTo>
                  <a:pt x="151" y="48"/>
                  <a:pt x="149" y="41"/>
                  <a:pt x="158" y="36"/>
                </a:cubicBezTo>
                <a:cubicBezTo>
                  <a:pt x="166" y="32"/>
                  <a:pt x="172" y="36"/>
                  <a:pt x="176" y="44"/>
                </a:cubicBezTo>
                <a:cubicBezTo>
                  <a:pt x="187" y="66"/>
                  <a:pt x="199" y="89"/>
                  <a:pt x="211" y="111"/>
                </a:cubicBezTo>
                <a:cubicBezTo>
                  <a:pt x="213" y="116"/>
                  <a:pt x="216" y="121"/>
                  <a:pt x="219" y="128"/>
                </a:cubicBezTo>
                <a:cubicBezTo>
                  <a:pt x="223" y="122"/>
                  <a:pt x="225" y="118"/>
                  <a:pt x="226" y="114"/>
                </a:cubicBezTo>
                <a:cubicBezTo>
                  <a:pt x="239" y="82"/>
                  <a:pt x="252" y="50"/>
                  <a:pt x="265" y="18"/>
                </a:cubicBezTo>
                <a:cubicBezTo>
                  <a:pt x="269" y="10"/>
                  <a:pt x="271" y="0"/>
                  <a:pt x="283" y="5"/>
                </a:cubicBezTo>
                <a:cubicBezTo>
                  <a:pt x="293" y="10"/>
                  <a:pt x="291" y="19"/>
                  <a:pt x="287" y="28"/>
                </a:cubicBezTo>
                <a:cubicBezTo>
                  <a:pt x="271" y="67"/>
                  <a:pt x="256" y="106"/>
                  <a:pt x="239" y="145"/>
                </a:cubicBezTo>
                <a:cubicBezTo>
                  <a:pt x="234" y="156"/>
                  <a:pt x="234" y="165"/>
                  <a:pt x="239" y="177"/>
                </a:cubicBezTo>
                <a:cubicBezTo>
                  <a:pt x="248" y="200"/>
                  <a:pt x="256" y="224"/>
                  <a:pt x="265" y="251"/>
                </a:cubicBezTo>
                <a:cubicBezTo>
                  <a:pt x="269" y="244"/>
                  <a:pt x="272" y="239"/>
                  <a:pt x="274" y="235"/>
                </a:cubicBezTo>
                <a:cubicBezTo>
                  <a:pt x="303" y="172"/>
                  <a:pt x="338" y="114"/>
                  <a:pt x="379" y="58"/>
                </a:cubicBezTo>
                <a:cubicBezTo>
                  <a:pt x="383" y="52"/>
                  <a:pt x="388" y="41"/>
                  <a:pt x="398" y="49"/>
                </a:cubicBezTo>
                <a:cubicBezTo>
                  <a:pt x="408" y="56"/>
                  <a:pt x="403" y="65"/>
                  <a:pt x="397" y="73"/>
                </a:cubicBezTo>
                <a:cubicBezTo>
                  <a:pt x="333" y="161"/>
                  <a:pt x="284" y="256"/>
                  <a:pt x="249" y="359"/>
                </a:cubicBezTo>
                <a:cubicBezTo>
                  <a:pt x="247" y="365"/>
                  <a:pt x="245" y="370"/>
                  <a:pt x="242" y="380"/>
                </a:cubicBezTo>
                <a:cubicBezTo>
                  <a:pt x="248" y="376"/>
                  <a:pt x="251" y="374"/>
                  <a:pt x="253" y="372"/>
                </a:cubicBezTo>
                <a:cubicBezTo>
                  <a:pt x="288" y="344"/>
                  <a:pt x="323" y="316"/>
                  <a:pt x="357" y="288"/>
                </a:cubicBezTo>
                <a:cubicBezTo>
                  <a:pt x="362" y="284"/>
                  <a:pt x="367" y="278"/>
                  <a:pt x="371" y="272"/>
                </a:cubicBezTo>
                <a:cubicBezTo>
                  <a:pt x="398" y="228"/>
                  <a:pt x="426" y="184"/>
                  <a:pt x="453" y="140"/>
                </a:cubicBezTo>
                <a:cubicBezTo>
                  <a:pt x="455" y="137"/>
                  <a:pt x="456" y="132"/>
                  <a:pt x="459" y="131"/>
                </a:cubicBezTo>
                <a:cubicBezTo>
                  <a:pt x="465" y="128"/>
                  <a:pt x="472" y="125"/>
                  <a:pt x="476" y="127"/>
                </a:cubicBezTo>
                <a:cubicBezTo>
                  <a:pt x="484" y="130"/>
                  <a:pt x="483" y="137"/>
                  <a:pt x="479" y="143"/>
                </a:cubicBezTo>
                <a:cubicBezTo>
                  <a:pt x="463" y="170"/>
                  <a:pt x="446" y="197"/>
                  <a:pt x="429" y="224"/>
                </a:cubicBezTo>
                <a:cubicBezTo>
                  <a:pt x="426" y="229"/>
                  <a:pt x="423" y="234"/>
                  <a:pt x="418" y="243"/>
                </a:cubicBezTo>
                <a:cubicBezTo>
                  <a:pt x="425" y="239"/>
                  <a:pt x="429" y="237"/>
                  <a:pt x="432" y="235"/>
                </a:cubicBezTo>
                <a:cubicBezTo>
                  <a:pt x="455" y="221"/>
                  <a:pt x="478" y="206"/>
                  <a:pt x="502" y="192"/>
                </a:cubicBezTo>
                <a:cubicBezTo>
                  <a:pt x="509" y="187"/>
                  <a:pt x="517" y="181"/>
                  <a:pt x="524" y="191"/>
                </a:cubicBezTo>
                <a:cubicBezTo>
                  <a:pt x="530" y="202"/>
                  <a:pt x="522" y="207"/>
                  <a:pt x="514" y="212"/>
                </a:cubicBezTo>
                <a:cubicBezTo>
                  <a:pt x="478" y="236"/>
                  <a:pt x="441" y="260"/>
                  <a:pt x="405" y="283"/>
                </a:cubicBezTo>
                <a:cubicBezTo>
                  <a:pt x="402" y="285"/>
                  <a:pt x="400" y="287"/>
                  <a:pt x="395" y="291"/>
                </a:cubicBezTo>
                <a:cubicBezTo>
                  <a:pt x="427" y="297"/>
                  <a:pt x="456" y="298"/>
                  <a:pt x="485" y="295"/>
                </a:cubicBezTo>
                <a:cubicBezTo>
                  <a:pt x="492" y="294"/>
                  <a:pt x="501" y="293"/>
                  <a:pt x="502" y="303"/>
                </a:cubicBezTo>
                <a:cubicBezTo>
                  <a:pt x="504" y="313"/>
                  <a:pt x="498" y="318"/>
                  <a:pt x="488" y="318"/>
                </a:cubicBezTo>
                <a:cubicBezTo>
                  <a:pt x="453" y="317"/>
                  <a:pt x="417" y="316"/>
                  <a:pt x="382" y="313"/>
                </a:cubicBezTo>
                <a:cubicBezTo>
                  <a:pt x="372" y="312"/>
                  <a:pt x="363" y="313"/>
                  <a:pt x="355" y="320"/>
                </a:cubicBezTo>
                <a:cubicBezTo>
                  <a:pt x="315" y="354"/>
                  <a:pt x="275" y="387"/>
                  <a:pt x="235" y="421"/>
                </a:cubicBezTo>
                <a:cubicBezTo>
                  <a:pt x="231" y="425"/>
                  <a:pt x="227" y="430"/>
                  <a:pt x="226" y="435"/>
                </a:cubicBezTo>
                <a:cubicBezTo>
                  <a:pt x="201" y="529"/>
                  <a:pt x="189" y="624"/>
                  <a:pt x="188" y="721"/>
                </a:cubicBezTo>
                <a:cubicBezTo>
                  <a:pt x="188" y="723"/>
                  <a:pt x="189" y="725"/>
                  <a:pt x="189" y="729"/>
                </a:cubicBezTo>
                <a:cubicBezTo>
                  <a:pt x="193" y="725"/>
                  <a:pt x="195" y="722"/>
                  <a:pt x="197" y="720"/>
                </a:cubicBezTo>
                <a:cubicBezTo>
                  <a:pt x="214" y="693"/>
                  <a:pt x="232" y="667"/>
                  <a:pt x="249" y="640"/>
                </a:cubicBezTo>
                <a:cubicBezTo>
                  <a:pt x="252" y="635"/>
                  <a:pt x="255" y="630"/>
                  <a:pt x="257" y="624"/>
                </a:cubicBezTo>
                <a:cubicBezTo>
                  <a:pt x="272" y="583"/>
                  <a:pt x="287" y="542"/>
                  <a:pt x="302" y="501"/>
                </a:cubicBezTo>
                <a:cubicBezTo>
                  <a:pt x="305" y="493"/>
                  <a:pt x="309" y="486"/>
                  <a:pt x="319" y="490"/>
                </a:cubicBezTo>
                <a:cubicBezTo>
                  <a:pt x="328" y="494"/>
                  <a:pt x="328" y="501"/>
                  <a:pt x="324" y="510"/>
                </a:cubicBezTo>
                <a:cubicBezTo>
                  <a:pt x="315" y="533"/>
                  <a:pt x="306" y="556"/>
                  <a:pt x="298" y="579"/>
                </a:cubicBezTo>
                <a:cubicBezTo>
                  <a:pt x="296" y="583"/>
                  <a:pt x="295" y="587"/>
                  <a:pt x="293" y="594"/>
                </a:cubicBezTo>
                <a:cubicBezTo>
                  <a:pt x="310" y="583"/>
                  <a:pt x="324" y="572"/>
                  <a:pt x="338" y="562"/>
                </a:cubicBezTo>
                <a:cubicBezTo>
                  <a:pt x="345" y="558"/>
                  <a:pt x="351" y="554"/>
                  <a:pt x="358" y="563"/>
                </a:cubicBezTo>
                <a:cubicBezTo>
                  <a:pt x="364" y="572"/>
                  <a:pt x="358" y="577"/>
                  <a:pt x="351" y="583"/>
                </a:cubicBezTo>
                <a:cubicBezTo>
                  <a:pt x="325" y="605"/>
                  <a:pt x="299" y="627"/>
                  <a:pt x="273" y="649"/>
                </a:cubicBezTo>
                <a:cubicBezTo>
                  <a:pt x="269" y="652"/>
                  <a:pt x="267" y="657"/>
                  <a:pt x="265" y="663"/>
                </a:cubicBezTo>
                <a:cubicBezTo>
                  <a:pt x="272" y="660"/>
                  <a:pt x="279" y="658"/>
                  <a:pt x="286" y="655"/>
                </a:cubicBezTo>
                <a:cubicBezTo>
                  <a:pt x="314" y="644"/>
                  <a:pt x="343" y="633"/>
                  <a:pt x="371" y="621"/>
                </a:cubicBezTo>
                <a:cubicBezTo>
                  <a:pt x="379" y="618"/>
                  <a:pt x="387" y="614"/>
                  <a:pt x="391" y="625"/>
                </a:cubicBezTo>
                <a:cubicBezTo>
                  <a:pt x="395" y="635"/>
                  <a:pt x="388" y="641"/>
                  <a:pt x="379" y="644"/>
                </a:cubicBezTo>
                <a:cubicBezTo>
                  <a:pt x="336" y="661"/>
                  <a:pt x="292" y="678"/>
                  <a:pt x="248" y="695"/>
                </a:cubicBezTo>
                <a:cubicBezTo>
                  <a:pt x="238" y="699"/>
                  <a:pt x="231" y="704"/>
                  <a:pt x="226" y="715"/>
                </a:cubicBezTo>
                <a:cubicBezTo>
                  <a:pt x="215" y="740"/>
                  <a:pt x="203" y="765"/>
                  <a:pt x="192" y="791"/>
                </a:cubicBezTo>
                <a:cubicBezTo>
                  <a:pt x="191" y="793"/>
                  <a:pt x="191" y="796"/>
                  <a:pt x="191" y="799"/>
                </a:cubicBezTo>
                <a:cubicBezTo>
                  <a:pt x="197" y="879"/>
                  <a:pt x="211" y="957"/>
                  <a:pt x="234" y="1034"/>
                </a:cubicBezTo>
                <a:cubicBezTo>
                  <a:pt x="235" y="1036"/>
                  <a:pt x="236" y="1038"/>
                  <a:pt x="238" y="1042"/>
                </a:cubicBezTo>
                <a:cubicBezTo>
                  <a:pt x="249" y="1022"/>
                  <a:pt x="259" y="1004"/>
                  <a:pt x="268" y="985"/>
                </a:cubicBezTo>
                <a:cubicBezTo>
                  <a:pt x="269" y="983"/>
                  <a:pt x="269" y="980"/>
                  <a:pt x="269" y="977"/>
                </a:cubicBezTo>
                <a:cubicBezTo>
                  <a:pt x="262" y="931"/>
                  <a:pt x="265" y="885"/>
                  <a:pt x="270" y="839"/>
                </a:cubicBezTo>
                <a:cubicBezTo>
                  <a:pt x="271" y="831"/>
                  <a:pt x="271" y="823"/>
                  <a:pt x="282" y="824"/>
                </a:cubicBezTo>
                <a:cubicBezTo>
                  <a:pt x="293" y="826"/>
                  <a:pt x="294" y="834"/>
                  <a:pt x="293" y="843"/>
                </a:cubicBezTo>
                <a:cubicBezTo>
                  <a:pt x="292" y="873"/>
                  <a:pt x="291" y="903"/>
                  <a:pt x="290" y="933"/>
                </a:cubicBezTo>
                <a:cubicBezTo>
                  <a:pt x="289" y="936"/>
                  <a:pt x="290" y="940"/>
                  <a:pt x="291" y="947"/>
                </a:cubicBezTo>
                <a:cubicBezTo>
                  <a:pt x="295" y="940"/>
                  <a:pt x="298" y="936"/>
                  <a:pt x="301" y="932"/>
                </a:cubicBezTo>
                <a:cubicBezTo>
                  <a:pt x="323" y="901"/>
                  <a:pt x="346" y="870"/>
                  <a:pt x="369" y="840"/>
                </a:cubicBezTo>
                <a:cubicBezTo>
                  <a:pt x="373" y="834"/>
                  <a:pt x="378" y="826"/>
                  <a:pt x="387" y="833"/>
                </a:cubicBezTo>
                <a:cubicBezTo>
                  <a:pt x="396" y="840"/>
                  <a:pt x="393" y="848"/>
                  <a:pt x="387" y="855"/>
                </a:cubicBezTo>
                <a:cubicBezTo>
                  <a:pt x="365" y="884"/>
                  <a:pt x="344" y="913"/>
                  <a:pt x="323" y="942"/>
                </a:cubicBezTo>
                <a:cubicBezTo>
                  <a:pt x="320" y="946"/>
                  <a:pt x="318" y="950"/>
                  <a:pt x="314" y="957"/>
                </a:cubicBezTo>
                <a:cubicBezTo>
                  <a:pt x="334" y="949"/>
                  <a:pt x="349" y="942"/>
                  <a:pt x="365" y="935"/>
                </a:cubicBezTo>
                <a:cubicBezTo>
                  <a:pt x="376" y="931"/>
                  <a:pt x="387" y="927"/>
                  <a:pt x="398" y="924"/>
                </a:cubicBezTo>
                <a:cubicBezTo>
                  <a:pt x="405" y="922"/>
                  <a:pt x="414" y="919"/>
                  <a:pt x="417" y="930"/>
                </a:cubicBezTo>
                <a:cubicBezTo>
                  <a:pt x="420" y="941"/>
                  <a:pt x="413" y="944"/>
                  <a:pt x="405" y="947"/>
                </a:cubicBezTo>
                <a:cubicBezTo>
                  <a:pt x="386" y="954"/>
                  <a:pt x="367" y="960"/>
                  <a:pt x="349" y="968"/>
                </a:cubicBezTo>
                <a:cubicBezTo>
                  <a:pt x="330" y="977"/>
                  <a:pt x="311" y="987"/>
                  <a:pt x="293" y="997"/>
                </a:cubicBezTo>
                <a:cubicBezTo>
                  <a:pt x="289" y="999"/>
                  <a:pt x="286" y="1003"/>
                  <a:pt x="284" y="1006"/>
                </a:cubicBezTo>
                <a:cubicBezTo>
                  <a:pt x="274" y="1027"/>
                  <a:pt x="263" y="1047"/>
                  <a:pt x="253" y="1068"/>
                </a:cubicBezTo>
                <a:cubicBezTo>
                  <a:pt x="251" y="1074"/>
                  <a:pt x="251" y="1082"/>
                  <a:pt x="253" y="1088"/>
                </a:cubicBezTo>
                <a:cubicBezTo>
                  <a:pt x="258" y="1104"/>
                  <a:pt x="264" y="1119"/>
                  <a:pt x="270" y="1134"/>
                </a:cubicBezTo>
                <a:cubicBezTo>
                  <a:pt x="275" y="1145"/>
                  <a:pt x="275" y="1153"/>
                  <a:pt x="268" y="1161"/>
                </a:cubicBezTo>
                <a:cubicBezTo>
                  <a:pt x="264" y="1161"/>
                  <a:pt x="260" y="1161"/>
                  <a:pt x="256" y="116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1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Accuracy of model</a:t>
            </a:r>
            <a:endParaRPr/>
          </a:p>
        </p:txBody>
      </p:sp>
      <p:sp>
        <p:nvSpPr>
          <p:cNvPr id="438" name="Google Shape;438;p13"/>
          <p:cNvSpPr txBox="1"/>
          <p:nvPr>
            <p:ph idx="4294967295" type="subTitle"/>
          </p:nvPr>
        </p:nvSpPr>
        <p:spPr>
          <a:xfrm>
            <a:off x="1990400" y="3735594"/>
            <a:ext cx="2175300" cy="869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400"/>
              <a:buFont typeface="Lato"/>
              <a:buNone/>
            </a:pPr>
            <a:r>
              <a:rPr lang="en"/>
              <a:t>The dataset scraped directly from the web</a:t>
            </a:r>
            <a:endParaRPr b="0" i="0" sz="1400" u="none" cap="none" strike="noStrike">
              <a:solidFill>
                <a:schemeClr val="dk1"/>
              </a:solidFill>
              <a:latin typeface="Lato"/>
              <a:ea typeface="Lato"/>
              <a:cs typeface="Lato"/>
              <a:sym typeface="Lato"/>
            </a:endParaRPr>
          </a:p>
        </p:txBody>
      </p:sp>
      <p:sp>
        <p:nvSpPr>
          <p:cNvPr id="439" name="Google Shape;439;p13"/>
          <p:cNvSpPr txBox="1"/>
          <p:nvPr>
            <p:ph idx="4294967295" type="subTitle"/>
          </p:nvPr>
        </p:nvSpPr>
        <p:spPr>
          <a:xfrm>
            <a:off x="5035825" y="3659400"/>
            <a:ext cx="2409300" cy="869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400"/>
              <a:buFont typeface="Lato"/>
              <a:buNone/>
            </a:pPr>
            <a:r>
              <a:rPr lang="en"/>
              <a:t>The dataset been modified via bg removal and wrong images removal</a:t>
            </a:r>
            <a:endParaRPr b="0" i="0" sz="1400" u="none" cap="none" strike="noStrike">
              <a:solidFill>
                <a:schemeClr val="dk1"/>
              </a:solidFill>
              <a:latin typeface="Lato"/>
              <a:ea typeface="Lato"/>
              <a:cs typeface="Lato"/>
              <a:sym typeface="Lato"/>
            </a:endParaRPr>
          </a:p>
        </p:txBody>
      </p:sp>
      <p:sp>
        <p:nvSpPr>
          <p:cNvPr id="440" name="Google Shape;440;p13"/>
          <p:cNvSpPr txBox="1"/>
          <p:nvPr>
            <p:ph idx="4294967295" type="title"/>
          </p:nvPr>
        </p:nvSpPr>
        <p:spPr>
          <a:xfrm>
            <a:off x="2558900" y="1192475"/>
            <a:ext cx="1038300" cy="572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500"/>
              <a:buNone/>
            </a:pPr>
            <a:r>
              <a:rPr lang="en" sz="2200"/>
              <a:t>38</a:t>
            </a:r>
            <a:r>
              <a:rPr lang="en" sz="2200"/>
              <a:t>%</a:t>
            </a:r>
            <a:endParaRPr sz="2200"/>
          </a:p>
        </p:txBody>
      </p:sp>
      <p:sp>
        <p:nvSpPr>
          <p:cNvPr id="441" name="Google Shape;441;p13"/>
          <p:cNvSpPr txBox="1"/>
          <p:nvPr>
            <p:ph idx="4294967295" type="title"/>
          </p:nvPr>
        </p:nvSpPr>
        <p:spPr>
          <a:xfrm>
            <a:off x="5756723" y="1208575"/>
            <a:ext cx="1038300" cy="572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500"/>
              <a:buNone/>
            </a:pPr>
            <a:r>
              <a:rPr lang="en" sz="2200"/>
              <a:t>97</a:t>
            </a:r>
            <a:r>
              <a:rPr lang="en" sz="2200"/>
              <a:t>%</a:t>
            </a:r>
            <a:endParaRPr sz="2200"/>
          </a:p>
        </p:txBody>
      </p:sp>
      <p:sp>
        <p:nvSpPr>
          <p:cNvPr id="442" name="Google Shape;442;p13"/>
          <p:cNvSpPr/>
          <p:nvPr/>
        </p:nvSpPr>
        <p:spPr>
          <a:xfrm>
            <a:off x="2795900" y="1833026"/>
            <a:ext cx="564300" cy="1357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13"/>
          <p:cNvSpPr/>
          <p:nvPr/>
        </p:nvSpPr>
        <p:spPr>
          <a:xfrm>
            <a:off x="2795900" y="2826157"/>
            <a:ext cx="564300" cy="363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13"/>
          <p:cNvSpPr/>
          <p:nvPr/>
        </p:nvSpPr>
        <p:spPr>
          <a:xfrm>
            <a:off x="5993723" y="1849126"/>
            <a:ext cx="564300" cy="1357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13"/>
          <p:cNvSpPr/>
          <p:nvPr/>
        </p:nvSpPr>
        <p:spPr>
          <a:xfrm>
            <a:off x="5993725" y="1944275"/>
            <a:ext cx="564300" cy="1262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13"/>
          <p:cNvSpPr txBox="1"/>
          <p:nvPr>
            <p:ph idx="4294967295" type="subTitle"/>
          </p:nvPr>
        </p:nvSpPr>
        <p:spPr>
          <a:xfrm>
            <a:off x="1471875" y="3397225"/>
            <a:ext cx="3064800" cy="4299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400"/>
              <a:buFont typeface="Lato"/>
              <a:buNone/>
            </a:pPr>
            <a:r>
              <a:rPr lang="en" sz="2200">
                <a:latin typeface="Lexend Black"/>
                <a:ea typeface="Lexend Black"/>
                <a:cs typeface="Lexend Black"/>
                <a:sym typeface="Lexend Black"/>
              </a:rPr>
              <a:t>Original Dataset</a:t>
            </a:r>
            <a:endParaRPr b="0" i="0" sz="2200" u="none" cap="none" strike="noStrike">
              <a:solidFill>
                <a:schemeClr val="dk1"/>
              </a:solidFill>
              <a:latin typeface="Lexend Black"/>
              <a:ea typeface="Lexend Black"/>
              <a:cs typeface="Lexend Black"/>
              <a:sym typeface="Lexend Black"/>
            </a:endParaRPr>
          </a:p>
        </p:txBody>
      </p:sp>
      <p:sp>
        <p:nvSpPr>
          <p:cNvPr id="447" name="Google Shape;447;p13"/>
          <p:cNvSpPr txBox="1"/>
          <p:nvPr>
            <p:ph idx="4294967295" type="subTitle"/>
          </p:nvPr>
        </p:nvSpPr>
        <p:spPr>
          <a:xfrm>
            <a:off x="4765725" y="3397225"/>
            <a:ext cx="2906400" cy="4299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400"/>
              <a:buFont typeface="Lato"/>
              <a:buNone/>
            </a:pPr>
            <a:r>
              <a:rPr lang="en" sz="2200">
                <a:latin typeface="Lexend Black"/>
                <a:ea typeface="Lexend Black"/>
                <a:cs typeface="Lexend Black"/>
                <a:sym typeface="Lexend Black"/>
              </a:rPr>
              <a:t>Enhanced Dataset</a:t>
            </a:r>
            <a:endParaRPr b="0" i="0" sz="2200" u="none" cap="none" strike="noStrike">
              <a:solidFill>
                <a:schemeClr val="dk1"/>
              </a:solidFill>
              <a:latin typeface="Lexend Black"/>
              <a:ea typeface="Lexend Black"/>
              <a:cs typeface="Lexend Black"/>
              <a:sym typeface="Lexend Black"/>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10"/>
          <p:cNvSpPr txBox="1"/>
          <p:nvPr>
            <p:ph idx="2" type="subTitle"/>
          </p:nvPr>
        </p:nvSpPr>
        <p:spPr>
          <a:xfrm>
            <a:off x="3371400" y="2785296"/>
            <a:ext cx="2246700" cy="11769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a:t>The input image now has to go through more processing (background removal) before being inputted by the model.</a:t>
            </a:r>
            <a:endParaRPr/>
          </a:p>
        </p:txBody>
      </p:sp>
      <p:sp>
        <p:nvSpPr>
          <p:cNvPr id="453" name="Google Shape;453;p10"/>
          <p:cNvSpPr txBox="1"/>
          <p:nvPr>
            <p:ph idx="5" type="subTitle"/>
          </p:nvPr>
        </p:nvSpPr>
        <p:spPr>
          <a:xfrm>
            <a:off x="6048875" y="2785301"/>
            <a:ext cx="2442600" cy="11769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a:t>By removing the background of the images, we may remove useful patterns that lie within the environment of the animals.</a:t>
            </a:r>
            <a:endParaRPr/>
          </a:p>
        </p:txBody>
      </p:sp>
      <p:sp>
        <p:nvSpPr>
          <p:cNvPr id="454" name="Google Shape;454;p1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Limitations</a:t>
            </a:r>
            <a:endParaRPr/>
          </a:p>
        </p:txBody>
      </p:sp>
      <p:sp>
        <p:nvSpPr>
          <p:cNvPr id="455" name="Google Shape;455;p10"/>
          <p:cNvSpPr txBox="1"/>
          <p:nvPr>
            <p:ph idx="1" type="subTitle"/>
          </p:nvPr>
        </p:nvSpPr>
        <p:spPr>
          <a:xfrm>
            <a:off x="544975" y="2785307"/>
            <a:ext cx="2246700" cy="7059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a:t>If the deeplab model fails to remove the background, our model would likely be unable to predict the correct label.</a:t>
            </a:r>
            <a:endParaRPr/>
          </a:p>
        </p:txBody>
      </p:sp>
      <p:sp>
        <p:nvSpPr>
          <p:cNvPr id="456" name="Google Shape;456;p10"/>
          <p:cNvSpPr txBox="1"/>
          <p:nvPr>
            <p:ph idx="7" type="subTitle"/>
          </p:nvPr>
        </p:nvSpPr>
        <p:spPr>
          <a:xfrm>
            <a:off x="447025" y="1508475"/>
            <a:ext cx="2442600" cy="10011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SzPts val="2200"/>
              <a:buNone/>
            </a:pPr>
            <a:r>
              <a:rPr lang="en"/>
              <a:t>Dependent on Deeplab model</a:t>
            </a:r>
            <a:endParaRPr/>
          </a:p>
        </p:txBody>
      </p:sp>
      <p:sp>
        <p:nvSpPr>
          <p:cNvPr id="457" name="Google Shape;457;p10"/>
          <p:cNvSpPr txBox="1"/>
          <p:nvPr>
            <p:ph idx="8" type="subTitle"/>
          </p:nvPr>
        </p:nvSpPr>
        <p:spPr>
          <a:xfrm>
            <a:off x="3273438" y="1708875"/>
            <a:ext cx="2442600" cy="8007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SzPts val="2200"/>
              <a:buNone/>
            </a:pPr>
            <a:r>
              <a:rPr lang="en"/>
              <a:t>Extensive preprocessing</a:t>
            </a:r>
            <a:endParaRPr/>
          </a:p>
        </p:txBody>
      </p:sp>
      <p:sp>
        <p:nvSpPr>
          <p:cNvPr id="458" name="Google Shape;458;p10"/>
          <p:cNvSpPr txBox="1"/>
          <p:nvPr>
            <p:ph idx="14" type="subTitle"/>
          </p:nvPr>
        </p:nvSpPr>
        <p:spPr>
          <a:xfrm>
            <a:off x="5843375" y="1319750"/>
            <a:ext cx="2853600" cy="12309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SzPts val="2200"/>
              <a:buNone/>
            </a:pPr>
            <a:r>
              <a:rPr lang="en"/>
              <a:t>Removing background  information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pic>
        <p:nvPicPr>
          <p:cNvPr id="463" name="Google Shape;463;g2d28811915b_0_24"/>
          <p:cNvPicPr preferRelativeResize="0"/>
          <p:nvPr/>
        </p:nvPicPr>
        <p:blipFill>
          <a:blip r:embed="rId3">
            <a:alphaModFix/>
          </a:blip>
          <a:stretch>
            <a:fillRect/>
          </a:stretch>
        </p:blipFill>
        <p:spPr>
          <a:xfrm rot="466605">
            <a:off x="5598033" y="1168998"/>
            <a:ext cx="2805486" cy="2805507"/>
          </a:xfrm>
          <a:prstGeom prst="rect">
            <a:avLst/>
          </a:prstGeom>
          <a:noFill/>
          <a:ln cap="flat" cmpd="sng" w="114300">
            <a:solidFill>
              <a:schemeClr val="accent1"/>
            </a:solidFill>
            <a:prstDash val="solid"/>
            <a:round/>
            <a:headEnd len="sm" w="sm" type="none"/>
            <a:tailEnd len="sm" w="sm" type="none"/>
          </a:ln>
          <a:effectLst>
            <a:outerShdw blurRad="57150" rotWithShape="0" algn="bl" dir="5400000" dist="19050">
              <a:srgbClr val="000000">
                <a:alpha val="47840"/>
              </a:srgbClr>
            </a:outerShdw>
          </a:effectLst>
        </p:spPr>
      </p:pic>
      <p:sp>
        <p:nvSpPr>
          <p:cNvPr id="464" name="Google Shape;464;g2d28811915b_0_24"/>
          <p:cNvSpPr txBox="1"/>
          <p:nvPr>
            <p:ph type="title"/>
          </p:nvPr>
        </p:nvSpPr>
        <p:spPr>
          <a:xfrm>
            <a:off x="542525" y="1642050"/>
            <a:ext cx="4878600" cy="2188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rgbClr val="000000"/>
              </a:buClr>
              <a:buSzPts val="3600"/>
              <a:buFont typeface="Arial"/>
              <a:buNone/>
            </a:pPr>
            <a:r>
              <a:rPr lang="en"/>
              <a:t>Future work &amp; Ideas</a:t>
            </a:r>
            <a:endParaRPr/>
          </a:p>
        </p:txBody>
      </p:sp>
      <p:sp>
        <p:nvSpPr>
          <p:cNvPr id="465" name="Google Shape;465;g2d28811915b_0_24"/>
          <p:cNvSpPr txBox="1"/>
          <p:nvPr>
            <p:ph idx="1" type="subTitle"/>
          </p:nvPr>
        </p:nvSpPr>
        <p:spPr>
          <a:xfrm>
            <a:off x="760886" y="3966050"/>
            <a:ext cx="4660200" cy="42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a:t>What we can do more!</a:t>
            </a:r>
            <a:endParaRPr/>
          </a:p>
        </p:txBody>
      </p:sp>
      <p:sp>
        <p:nvSpPr>
          <p:cNvPr id="466" name="Google Shape;466;g2d28811915b_0_24"/>
          <p:cNvSpPr txBox="1"/>
          <p:nvPr>
            <p:ph idx="2" type="title"/>
          </p:nvPr>
        </p:nvSpPr>
        <p:spPr>
          <a:xfrm>
            <a:off x="364703" y="535350"/>
            <a:ext cx="1455600" cy="1106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6000"/>
              <a:buNone/>
            </a:pPr>
            <a:r>
              <a:rPr lang="en"/>
              <a:t>04</a:t>
            </a:r>
            <a:endParaRPr/>
          </a:p>
        </p:txBody>
      </p:sp>
      <p:sp>
        <p:nvSpPr>
          <p:cNvPr id="467" name="Google Shape;467;g2d28811915b_0_24"/>
          <p:cNvSpPr/>
          <p:nvPr/>
        </p:nvSpPr>
        <p:spPr>
          <a:xfrm>
            <a:off x="8137676" y="3932452"/>
            <a:ext cx="412101" cy="592518"/>
          </a:xfrm>
          <a:custGeom>
            <a:rect b="b" l="l" r="r" t="t"/>
            <a:pathLst>
              <a:path extrusionOk="0" h="504" w="350">
                <a:moveTo>
                  <a:pt x="104" y="219"/>
                </a:moveTo>
                <a:cubicBezTo>
                  <a:pt x="111" y="204"/>
                  <a:pt x="117" y="190"/>
                  <a:pt x="124" y="177"/>
                </a:cubicBezTo>
                <a:cubicBezTo>
                  <a:pt x="157" y="109"/>
                  <a:pt x="207" y="54"/>
                  <a:pt x="269" y="10"/>
                </a:cubicBezTo>
                <a:cubicBezTo>
                  <a:pt x="276" y="5"/>
                  <a:pt x="285" y="0"/>
                  <a:pt x="293" y="0"/>
                </a:cubicBezTo>
                <a:cubicBezTo>
                  <a:pt x="305" y="0"/>
                  <a:pt x="313" y="10"/>
                  <a:pt x="312" y="21"/>
                </a:cubicBezTo>
                <a:cubicBezTo>
                  <a:pt x="311" y="42"/>
                  <a:pt x="310" y="63"/>
                  <a:pt x="305" y="82"/>
                </a:cubicBezTo>
                <a:cubicBezTo>
                  <a:pt x="288" y="147"/>
                  <a:pt x="264" y="210"/>
                  <a:pt x="230" y="268"/>
                </a:cubicBezTo>
                <a:cubicBezTo>
                  <a:pt x="229" y="270"/>
                  <a:pt x="229" y="272"/>
                  <a:pt x="227" y="276"/>
                </a:cubicBezTo>
                <a:cubicBezTo>
                  <a:pt x="234" y="274"/>
                  <a:pt x="239" y="273"/>
                  <a:pt x="243" y="271"/>
                </a:cubicBezTo>
                <a:cubicBezTo>
                  <a:pt x="266" y="262"/>
                  <a:pt x="289" y="253"/>
                  <a:pt x="312" y="245"/>
                </a:cubicBezTo>
                <a:cubicBezTo>
                  <a:pt x="331" y="238"/>
                  <a:pt x="340" y="243"/>
                  <a:pt x="345" y="263"/>
                </a:cubicBezTo>
                <a:cubicBezTo>
                  <a:pt x="350" y="285"/>
                  <a:pt x="344" y="305"/>
                  <a:pt x="333" y="323"/>
                </a:cubicBezTo>
                <a:cubicBezTo>
                  <a:pt x="323" y="339"/>
                  <a:pt x="312" y="354"/>
                  <a:pt x="298" y="367"/>
                </a:cubicBezTo>
                <a:cubicBezTo>
                  <a:pt x="248" y="416"/>
                  <a:pt x="190" y="453"/>
                  <a:pt x="130" y="489"/>
                </a:cubicBezTo>
                <a:cubicBezTo>
                  <a:pt x="103" y="504"/>
                  <a:pt x="79" y="500"/>
                  <a:pt x="58" y="477"/>
                </a:cubicBezTo>
                <a:cubicBezTo>
                  <a:pt x="34" y="451"/>
                  <a:pt x="23" y="418"/>
                  <a:pt x="15" y="384"/>
                </a:cubicBezTo>
                <a:cubicBezTo>
                  <a:pt x="0" y="326"/>
                  <a:pt x="1" y="267"/>
                  <a:pt x="21" y="210"/>
                </a:cubicBezTo>
                <a:cubicBezTo>
                  <a:pt x="26" y="196"/>
                  <a:pt x="35" y="182"/>
                  <a:pt x="43" y="169"/>
                </a:cubicBezTo>
                <a:cubicBezTo>
                  <a:pt x="55" y="153"/>
                  <a:pt x="68" y="153"/>
                  <a:pt x="80" y="170"/>
                </a:cubicBezTo>
                <a:cubicBezTo>
                  <a:pt x="87" y="181"/>
                  <a:pt x="91" y="192"/>
                  <a:pt x="97" y="203"/>
                </a:cubicBezTo>
                <a:cubicBezTo>
                  <a:pt x="99" y="207"/>
                  <a:pt x="101" y="212"/>
                  <a:pt x="104" y="21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8" name="Google Shape;468;g2d28811915b_0_24"/>
          <p:cNvSpPr/>
          <p:nvPr/>
        </p:nvSpPr>
        <p:spPr>
          <a:xfrm rot="2128255">
            <a:off x="5633512" y="391031"/>
            <a:ext cx="421982" cy="922937"/>
          </a:xfrm>
          <a:custGeom>
            <a:rect b="b" l="l" r="r" t="t"/>
            <a:pathLst>
              <a:path extrusionOk="0" h="1161" w="530">
                <a:moveTo>
                  <a:pt x="256" y="1161"/>
                </a:moveTo>
                <a:cubicBezTo>
                  <a:pt x="241" y="1119"/>
                  <a:pt x="225" y="1075"/>
                  <a:pt x="209" y="1033"/>
                </a:cubicBezTo>
                <a:cubicBezTo>
                  <a:pt x="205" y="1022"/>
                  <a:pt x="199" y="1012"/>
                  <a:pt x="192" y="1003"/>
                </a:cubicBezTo>
                <a:cubicBezTo>
                  <a:pt x="168" y="966"/>
                  <a:pt x="133" y="946"/>
                  <a:pt x="92" y="934"/>
                </a:cubicBezTo>
                <a:cubicBezTo>
                  <a:pt x="65" y="927"/>
                  <a:pt x="40" y="914"/>
                  <a:pt x="14" y="904"/>
                </a:cubicBezTo>
                <a:cubicBezTo>
                  <a:pt x="6" y="901"/>
                  <a:pt x="0" y="896"/>
                  <a:pt x="5" y="887"/>
                </a:cubicBezTo>
                <a:cubicBezTo>
                  <a:pt x="9" y="878"/>
                  <a:pt x="16" y="879"/>
                  <a:pt x="24" y="882"/>
                </a:cubicBezTo>
                <a:cubicBezTo>
                  <a:pt x="50" y="892"/>
                  <a:pt x="76" y="903"/>
                  <a:pt x="102" y="913"/>
                </a:cubicBezTo>
                <a:cubicBezTo>
                  <a:pt x="106" y="915"/>
                  <a:pt x="110" y="916"/>
                  <a:pt x="118" y="918"/>
                </a:cubicBezTo>
                <a:cubicBezTo>
                  <a:pt x="113" y="911"/>
                  <a:pt x="110" y="907"/>
                  <a:pt x="107" y="903"/>
                </a:cubicBezTo>
                <a:cubicBezTo>
                  <a:pt x="82" y="870"/>
                  <a:pt x="57" y="837"/>
                  <a:pt x="32" y="803"/>
                </a:cubicBezTo>
                <a:cubicBezTo>
                  <a:pt x="27" y="797"/>
                  <a:pt x="23" y="790"/>
                  <a:pt x="32" y="784"/>
                </a:cubicBezTo>
                <a:cubicBezTo>
                  <a:pt x="40" y="778"/>
                  <a:pt x="46" y="783"/>
                  <a:pt x="52" y="790"/>
                </a:cubicBezTo>
                <a:cubicBezTo>
                  <a:pt x="87" y="836"/>
                  <a:pt x="122" y="882"/>
                  <a:pt x="158" y="927"/>
                </a:cubicBezTo>
                <a:cubicBezTo>
                  <a:pt x="167" y="939"/>
                  <a:pt x="178" y="950"/>
                  <a:pt x="191" y="965"/>
                </a:cubicBezTo>
                <a:cubicBezTo>
                  <a:pt x="185" y="932"/>
                  <a:pt x="180" y="903"/>
                  <a:pt x="176" y="875"/>
                </a:cubicBezTo>
                <a:cubicBezTo>
                  <a:pt x="165" y="799"/>
                  <a:pt x="162" y="723"/>
                  <a:pt x="168" y="647"/>
                </a:cubicBezTo>
                <a:cubicBezTo>
                  <a:pt x="171" y="608"/>
                  <a:pt x="157" y="575"/>
                  <a:pt x="140" y="542"/>
                </a:cubicBezTo>
                <a:cubicBezTo>
                  <a:pt x="138" y="538"/>
                  <a:pt x="133" y="536"/>
                  <a:pt x="129" y="533"/>
                </a:cubicBezTo>
                <a:cubicBezTo>
                  <a:pt x="100" y="518"/>
                  <a:pt x="71" y="503"/>
                  <a:pt x="42" y="488"/>
                </a:cubicBezTo>
                <a:cubicBezTo>
                  <a:pt x="33" y="484"/>
                  <a:pt x="27" y="480"/>
                  <a:pt x="30" y="470"/>
                </a:cubicBezTo>
                <a:cubicBezTo>
                  <a:pt x="34" y="460"/>
                  <a:pt x="43" y="462"/>
                  <a:pt x="50" y="465"/>
                </a:cubicBezTo>
                <a:cubicBezTo>
                  <a:pt x="71" y="474"/>
                  <a:pt x="93" y="484"/>
                  <a:pt x="116" y="494"/>
                </a:cubicBezTo>
                <a:cubicBezTo>
                  <a:pt x="114" y="489"/>
                  <a:pt x="113" y="485"/>
                  <a:pt x="111" y="481"/>
                </a:cubicBezTo>
                <a:cubicBezTo>
                  <a:pt x="98" y="455"/>
                  <a:pt x="86" y="429"/>
                  <a:pt x="73" y="403"/>
                </a:cubicBezTo>
                <a:cubicBezTo>
                  <a:pt x="68" y="395"/>
                  <a:pt x="69" y="387"/>
                  <a:pt x="78" y="383"/>
                </a:cubicBezTo>
                <a:cubicBezTo>
                  <a:pt x="87" y="378"/>
                  <a:pt x="91" y="385"/>
                  <a:pt x="94" y="393"/>
                </a:cubicBezTo>
                <a:cubicBezTo>
                  <a:pt x="119" y="443"/>
                  <a:pt x="143" y="493"/>
                  <a:pt x="168" y="543"/>
                </a:cubicBezTo>
                <a:cubicBezTo>
                  <a:pt x="170" y="547"/>
                  <a:pt x="172" y="551"/>
                  <a:pt x="176" y="559"/>
                </a:cubicBezTo>
                <a:cubicBezTo>
                  <a:pt x="180" y="535"/>
                  <a:pt x="184" y="514"/>
                  <a:pt x="188" y="494"/>
                </a:cubicBezTo>
                <a:cubicBezTo>
                  <a:pt x="201" y="429"/>
                  <a:pt x="220" y="366"/>
                  <a:pt x="243" y="304"/>
                </a:cubicBezTo>
                <a:cubicBezTo>
                  <a:pt x="247" y="295"/>
                  <a:pt x="247" y="284"/>
                  <a:pt x="245" y="274"/>
                </a:cubicBezTo>
                <a:cubicBezTo>
                  <a:pt x="240" y="237"/>
                  <a:pt x="222" y="208"/>
                  <a:pt x="193" y="184"/>
                </a:cubicBezTo>
                <a:cubicBezTo>
                  <a:pt x="171" y="166"/>
                  <a:pt x="152" y="146"/>
                  <a:pt x="131" y="127"/>
                </a:cubicBezTo>
                <a:cubicBezTo>
                  <a:pt x="125" y="122"/>
                  <a:pt x="119" y="116"/>
                  <a:pt x="126" y="107"/>
                </a:cubicBezTo>
                <a:cubicBezTo>
                  <a:pt x="134" y="100"/>
                  <a:pt x="141" y="104"/>
                  <a:pt x="147" y="110"/>
                </a:cubicBezTo>
                <a:cubicBezTo>
                  <a:pt x="166" y="126"/>
                  <a:pt x="184" y="143"/>
                  <a:pt x="205" y="158"/>
                </a:cubicBezTo>
                <a:cubicBezTo>
                  <a:pt x="202" y="150"/>
                  <a:pt x="199" y="142"/>
                  <a:pt x="195" y="134"/>
                </a:cubicBezTo>
                <a:cubicBezTo>
                  <a:pt x="182" y="108"/>
                  <a:pt x="168" y="82"/>
                  <a:pt x="155" y="56"/>
                </a:cubicBezTo>
                <a:cubicBezTo>
                  <a:pt x="151" y="48"/>
                  <a:pt x="149" y="41"/>
                  <a:pt x="158" y="36"/>
                </a:cubicBezTo>
                <a:cubicBezTo>
                  <a:pt x="166" y="32"/>
                  <a:pt x="172" y="36"/>
                  <a:pt x="176" y="44"/>
                </a:cubicBezTo>
                <a:cubicBezTo>
                  <a:pt x="187" y="66"/>
                  <a:pt x="199" y="89"/>
                  <a:pt x="211" y="111"/>
                </a:cubicBezTo>
                <a:cubicBezTo>
                  <a:pt x="213" y="116"/>
                  <a:pt x="216" y="121"/>
                  <a:pt x="219" y="128"/>
                </a:cubicBezTo>
                <a:cubicBezTo>
                  <a:pt x="223" y="122"/>
                  <a:pt x="225" y="118"/>
                  <a:pt x="226" y="114"/>
                </a:cubicBezTo>
                <a:cubicBezTo>
                  <a:pt x="239" y="82"/>
                  <a:pt x="252" y="50"/>
                  <a:pt x="265" y="18"/>
                </a:cubicBezTo>
                <a:cubicBezTo>
                  <a:pt x="269" y="10"/>
                  <a:pt x="271" y="0"/>
                  <a:pt x="283" y="5"/>
                </a:cubicBezTo>
                <a:cubicBezTo>
                  <a:pt x="293" y="10"/>
                  <a:pt x="291" y="19"/>
                  <a:pt x="287" y="28"/>
                </a:cubicBezTo>
                <a:cubicBezTo>
                  <a:pt x="271" y="67"/>
                  <a:pt x="256" y="106"/>
                  <a:pt x="239" y="145"/>
                </a:cubicBezTo>
                <a:cubicBezTo>
                  <a:pt x="234" y="156"/>
                  <a:pt x="234" y="165"/>
                  <a:pt x="239" y="177"/>
                </a:cubicBezTo>
                <a:cubicBezTo>
                  <a:pt x="248" y="200"/>
                  <a:pt x="256" y="224"/>
                  <a:pt x="265" y="251"/>
                </a:cubicBezTo>
                <a:cubicBezTo>
                  <a:pt x="269" y="244"/>
                  <a:pt x="272" y="239"/>
                  <a:pt x="274" y="235"/>
                </a:cubicBezTo>
                <a:cubicBezTo>
                  <a:pt x="303" y="172"/>
                  <a:pt x="338" y="114"/>
                  <a:pt x="379" y="58"/>
                </a:cubicBezTo>
                <a:cubicBezTo>
                  <a:pt x="383" y="52"/>
                  <a:pt x="388" y="41"/>
                  <a:pt x="398" y="49"/>
                </a:cubicBezTo>
                <a:cubicBezTo>
                  <a:pt x="408" y="56"/>
                  <a:pt x="403" y="65"/>
                  <a:pt x="397" y="73"/>
                </a:cubicBezTo>
                <a:cubicBezTo>
                  <a:pt x="333" y="161"/>
                  <a:pt x="284" y="256"/>
                  <a:pt x="249" y="359"/>
                </a:cubicBezTo>
                <a:cubicBezTo>
                  <a:pt x="247" y="365"/>
                  <a:pt x="245" y="370"/>
                  <a:pt x="242" y="380"/>
                </a:cubicBezTo>
                <a:cubicBezTo>
                  <a:pt x="248" y="376"/>
                  <a:pt x="251" y="374"/>
                  <a:pt x="253" y="372"/>
                </a:cubicBezTo>
                <a:cubicBezTo>
                  <a:pt x="288" y="344"/>
                  <a:pt x="323" y="316"/>
                  <a:pt x="357" y="288"/>
                </a:cubicBezTo>
                <a:cubicBezTo>
                  <a:pt x="362" y="284"/>
                  <a:pt x="367" y="278"/>
                  <a:pt x="371" y="272"/>
                </a:cubicBezTo>
                <a:cubicBezTo>
                  <a:pt x="398" y="228"/>
                  <a:pt x="426" y="184"/>
                  <a:pt x="453" y="140"/>
                </a:cubicBezTo>
                <a:cubicBezTo>
                  <a:pt x="455" y="137"/>
                  <a:pt x="456" y="132"/>
                  <a:pt x="459" y="131"/>
                </a:cubicBezTo>
                <a:cubicBezTo>
                  <a:pt x="465" y="128"/>
                  <a:pt x="472" y="125"/>
                  <a:pt x="476" y="127"/>
                </a:cubicBezTo>
                <a:cubicBezTo>
                  <a:pt x="484" y="130"/>
                  <a:pt x="483" y="137"/>
                  <a:pt x="479" y="143"/>
                </a:cubicBezTo>
                <a:cubicBezTo>
                  <a:pt x="463" y="170"/>
                  <a:pt x="446" y="197"/>
                  <a:pt x="429" y="224"/>
                </a:cubicBezTo>
                <a:cubicBezTo>
                  <a:pt x="426" y="229"/>
                  <a:pt x="423" y="234"/>
                  <a:pt x="418" y="243"/>
                </a:cubicBezTo>
                <a:cubicBezTo>
                  <a:pt x="425" y="239"/>
                  <a:pt x="429" y="237"/>
                  <a:pt x="432" y="235"/>
                </a:cubicBezTo>
                <a:cubicBezTo>
                  <a:pt x="455" y="221"/>
                  <a:pt x="478" y="206"/>
                  <a:pt x="502" y="192"/>
                </a:cubicBezTo>
                <a:cubicBezTo>
                  <a:pt x="509" y="187"/>
                  <a:pt x="517" y="181"/>
                  <a:pt x="524" y="191"/>
                </a:cubicBezTo>
                <a:cubicBezTo>
                  <a:pt x="530" y="202"/>
                  <a:pt x="522" y="207"/>
                  <a:pt x="514" y="212"/>
                </a:cubicBezTo>
                <a:cubicBezTo>
                  <a:pt x="478" y="236"/>
                  <a:pt x="441" y="260"/>
                  <a:pt x="405" y="283"/>
                </a:cubicBezTo>
                <a:cubicBezTo>
                  <a:pt x="402" y="285"/>
                  <a:pt x="400" y="287"/>
                  <a:pt x="395" y="291"/>
                </a:cubicBezTo>
                <a:cubicBezTo>
                  <a:pt x="427" y="297"/>
                  <a:pt x="456" y="298"/>
                  <a:pt x="485" y="295"/>
                </a:cubicBezTo>
                <a:cubicBezTo>
                  <a:pt x="492" y="294"/>
                  <a:pt x="501" y="293"/>
                  <a:pt x="502" y="303"/>
                </a:cubicBezTo>
                <a:cubicBezTo>
                  <a:pt x="504" y="313"/>
                  <a:pt x="498" y="318"/>
                  <a:pt x="488" y="318"/>
                </a:cubicBezTo>
                <a:cubicBezTo>
                  <a:pt x="453" y="317"/>
                  <a:pt x="417" y="316"/>
                  <a:pt x="382" y="313"/>
                </a:cubicBezTo>
                <a:cubicBezTo>
                  <a:pt x="372" y="312"/>
                  <a:pt x="363" y="313"/>
                  <a:pt x="355" y="320"/>
                </a:cubicBezTo>
                <a:cubicBezTo>
                  <a:pt x="315" y="354"/>
                  <a:pt x="275" y="387"/>
                  <a:pt x="235" y="421"/>
                </a:cubicBezTo>
                <a:cubicBezTo>
                  <a:pt x="231" y="425"/>
                  <a:pt x="227" y="430"/>
                  <a:pt x="226" y="435"/>
                </a:cubicBezTo>
                <a:cubicBezTo>
                  <a:pt x="201" y="529"/>
                  <a:pt x="189" y="624"/>
                  <a:pt x="188" y="721"/>
                </a:cubicBezTo>
                <a:cubicBezTo>
                  <a:pt x="188" y="723"/>
                  <a:pt x="189" y="725"/>
                  <a:pt x="189" y="729"/>
                </a:cubicBezTo>
                <a:cubicBezTo>
                  <a:pt x="193" y="725"/>
                  <a:pt x="195" y="722"/>
                  <a:pt x="197" y="720"/>
                </a:cubicBezTo>
                <a:cubicBezTo>
                  <a:pt x="214" y="693"/>
                  <a:pt x="232" y="667"/>
                  <a:pt x="249" y="640"/>
                </a:cubicBezTo>
                <a:cubicBezTo>
                  <a:pt x="252" y="635"/>
                  <a:pt x="255" y="630"/>
                  <a:pt x="257" y="624"/>
                </a:cubicBezTo>
                <a:cubicBezTo>
                  <a:pt x="272" y="583"/>
                  <a:pt x="287" y="542"/>
                  <a:pt x="302" y="501"/>
                </a:cubicBezTo>
                <a:cubicBezTo>
                  <a:pt x="305" y="493"/>
                  <a:pt x="309" y="486"/>
                  <a:pt x="319" y="490"/>
                </a:cubicBezTo>
                <a:cubicBezTo>
                  <a:pt x="328" y="494"/>
                  <a:pt x="328" y="501"/>
                  <a:pt x="324" y="510"/>
                </a:cubicBezTo>
                <a:cubicBezTo>
                  <a:pt x="315" y="533"/>
                  <a:pt x="306" y="556"/>
                  <a:pt x="298" y="579"/>
                </a:cubicBezTo>
                <a:cubicBezTo>
                  <a:pt x="296" y="583"/>
                  <a:pt x="295" y="587"/>
                  <a:pt x="293" y="594"/>
                </a:cubicBezTo>
                <a:cubicBezTo>
                  <a:pt x="310" y="583"/>
                  <a:pt x="324" y="572"/>
                  <a:pt x="338" y="562"/>
                </a:cubicBezTo>
                <a:cubicBezTo>
                  <a:pt x="345" y="558"/>
                  <a:pt x="351" y="554"/>
                  <a:pt x="358" y="563"/>
                </a:cubicBezTo>
                <a:cubicBezTo>
                  <a:pt x="364" y="572"/>
                  <a:pt x="358" y="577"/>
                  <a:pt x="351" y="583"/>
                </a:cubicBezTo>
                <a:cubicBezTo>
                  <a:pt x="325" y="605"/>
                  <a:pt x="299" y="627"/>
                  <a:pt x="273" y="649"/>
                </a:cubicBezTo>
                <a:cubicBezTo>
                  <a:pt x="269" y="652"/>
                  <a:pt x="267" y="657"/>
                  <a:pt x="265" y="663"/>
                </a:cubicBezTo>
                <a:cubicBezTo>
                  <a:pt x="272" y="660"/>
                  <a:pt x="279" y="658"/>
                  <a:pt x="286" y="655"/>
                </a:cubicBezTo>
                <a:cubicBezTo>
                  <a:pt x="314" y="644"/>
                  <a:pt x="343" y="633"/>
                  <a:pt x="371" y="621"/>
                </a:cubicBezTo>
                <a:cubicBezTo>
                  <a:pt x="379" y="618"/>
                  <a:pt x="387" y="614"/>
                  <a:pt x="391" y="625"/>
                </a:cubicBezTo>
                <a:cubicBezTo>
                  <a:pt x="395" y="635"/>
                  <a:pt x="388" y="641"/>
                  <a:pt x="379" y="644"/>
                </a:cubicBezTo>
                <a:cubicBezTo>
                  <a:pt x="336" y="661"/>
                  <a:pt x="292" y="678"/>
                  <a:pt x="248" y="695"/>
                </a:cubicBezTo>
                <a:cubicBezTo>
                  <a:pt x="238" y="699"/>
                  <a:pt x="231" y="704"/>
                  <a:pt x="226" y="715"/>
                </a:cubicBezTo>
                <a:cubicBezTo>
                  <a:pt x="215" y="740"/>
                  <a:pt x="203" y="765"/>
                  <a:pt x="192" y="791"/>
                </a:cubicBezTo>
                <a:cubicBezTo>
                  <a:pt x="191" y="793"/>
                  <a:pt x="191" y="796"/>
                  <a:pt x="191" y="799"/>
                </a:cubicBezTo>
                <a:cubicBezTo>
                  <a:pt x="197" y="879"/>
                  <a:pt x="211" y="957"/>
                  <a:pt x="234" y="1034"/>
                </a:cubicBezTo>
                <a:cubicBezTo>
                  <a:pt x="235" y="1036"/>
                  <a:pt x="236" y="1038"/>
                  <a:pt x="238" y="1042"/>
                </a:cubicBezTo>
                <a:cubicBezTo>
                  <a:pt x="249" y="1022"/>
                  <a:pt x="259" y="1004"/>
                  <a:pt x="268" y="985"/>
                </a:cubicBezTo>
                <a:cubicBezTo>
                  <a:pt x="269" y="983"/>
                  <a:pt x="269" y="980"/>
                  <a:pt x="269" y="977"/>
                </a:cubicBezTo>
                <a:cubicBezTo>
                  <a:pt x="262" y="931"/>
                  <a:pt x="265" y="885"/>
                  <a:pt x="270" y="839"/>
                </a:cubicBezTo>
                <a:cubicBezTo>
                  <a:pt x="271" y="831"/>
                  <a:pt x="271" y="823"/>
                  <a:pt x="282" y="824"/>
                </a:cubicBezTo>
                <a:cubicBezTo>
                  <a:pt x="293" y="826"/>
                  <a:pt x="294" y="834"/>
                  <a:pt x="293" y="843"/>
                </a:cubicBezTo>
                <a:cubicBezTo>
                  <a:pt x="292" y="873"/>
                  <a:pt x="291" y="903"/>
                  <a:pt x="290" y="933"/>
                </a:cubicBezTo>
                <a:cubicBezTo>
                  <a:pt x="289" y="936"/>
                  <a:pt x="290" y="940"/>
                  <a:pt x="291" y="947"/>
                </a:cubicBezTo>
                <a:cubicBezTo>
                  <a:pt x="295" y="940"/>
                  <a:pt x="298" y="936"/>
                  <a:pt x="301" y="932"/>
                </a:cubicBezTo>
                <a:cubicBezTo>
                  <a:pt x="323" y="901"/>
                  <a:pt x="346" y="870"/>
                  <a:pt x="369" y="840"/>
                </a:cubicBezTo>
                <a:cubicBezTo>
                  <a:pt x="373" y="834"/>
                  <a:pt x="378" y="826"/>
                  <a:pt x="387" y="833"/>
                </a:cubicBezTo>
                <a:cubicBezTo>
                  <a:pt x="396" y="840"/>
                  <a:pt x="393" y="848"/>
                  <a:pt x="387" y="855"/>
                </a:cubicBezTo>
                <a:cubicBezTo>
                  <a:pt x="365" y="884"/>
                  <a:pt x="344" y="913"/>
                  <a:pt x="323" y="942"/>
                </a:cubicBezTo>
                <a:cubicBezTo>
                  <a:pt x="320" y="946"/>
                  <a:pt x="318" y="950"/>
                  <a:pt x="314" y="957"/>
                </a:cubicBezTo>
                <a:cubicBezTo>
                  <a:pt x="334" y="949"/>
                  <a:pt x="349" y="942"/>
                  <a:pt x="365" y="935"/>
                </a:cubicBezTo>
                <a:cubicBezTo>
                  <a:pt x="376" y="931"/>
                  <a:pt x="387" y="927"/>
                  <a:pt x="398" y="924"/>
                </a:cubicBezTo>
                <a:cubicBezTo>
                  <a:pt x="405" y="922"/>
                  <a:pt x="414" y="919"/>
                  <a:pt x="417" y="930"/>
                </a:cubicBezTo>
                <a:cubicBezTo>
                  <a:pt x="420" y="941"/>
                  <a:pt x="413" y="944"/>
                  <a:pt x="405" y="947"/>
                </a:cubicBezTo>
                <a:cubicBezTo>
                  <a:pt x="386" y="954"/>
                  <a:pt x="367" y="960"/>
                  <a:pt x="349" y="968"/>
                </a:cubicBezTo>
                <a:cubicBezTo>
                  <a:pt x="330" y="977"/>
                  <a:pt x="311" y="987"/>
                  <a:pt x="293" y="997"/>
                </a:cubicBezTo>
                <a:cubicBezTo>
                  <a:pt x="289" y="999"/>
                  <a:pt x="286" y="1003"/>
                  <a:pt x="284" y="1006"/>
                </a:cubicBezTo>
                <a:cubicBezTo>
                  <a:pt x="274" y="1027"/>
                  <a:pt x="263" y="1047"/>
                  <a:pt x="253" y="1068"/>
                </a:cubicBezTo>
                <a:cubicBezTo>
                  <a:pt x="251" y="1074"/>
                  <a:pt x="251" y="1082"/>
                  <a:pt x="253" y="1088"/>
                </a:cubicBezTo>
                <a:cubicBezTo>
                  <a:pt x="258" y="1104"/>
                  <a:pt x="264" y="1119"/>
                  <a:pt x="270" y="1134"/>
                </a:cubicBezTo>
                <a:cubicBezTo>
                  <a:pt x="275" y="1145"/>
                  <a:pt x="275" y="1153"/>
                  <a:pt x="268" y="1161"/>
                </a:cubicBezTo>
                <a:cubicBezTo>
                  <a:pt x="264" y="1161"/>
                  <a:pt x="260" y="1161"/>
                  <a:pt x="256" y="116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1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Potential Future works</a:t>
            </a:r>
            <a:endParaRPr/>
          </a:p>
        </p:txBody>
      </p:sp>
      <p:sp>
        <p:nvSpPr>
          <p:cNvPr id="474" name="Google Shape;474;p11"/>
          <p:cNvSpPr txBox="1"/>
          <p:nvPr>
            <p:ph idx="1" type="subTitle"/>
          </p:nvPr>
        </p:nvSpPr>
        <p:spPr>
          <a:xfrm>
            <a:off x="5033325" y="3436150"/>
            <a:ext cx="3375300" cy="12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2800"/>
              <a:buNone/>
            </a:pPr>
            <a:r>
              <a:rPr lang="en"/>
              <a:t>Importing the library </a:t>
            </a:r>
            <a:r>
              <a:rPr b="1" i="1" lang="en"/>
              <a:t>ImageDataGenerator </a:t>
            </a:r>
            <a:r>
              <a:rPr lang="en"/>
              <a:t>would clean data, and may vastly increase the performance of the model</a:t>
            </a:r>
            <a:endParaRPr/>
          </a:p>
        </p:txBody>
      </p:sp>
      <p:sp>
        <p:nvSpPr>
          <p:cNvPr id="475" name="Google Shape;475;p11"/>
          <p:cNvSpPr txBox="1"/>
          <p:nvPr>
            <p:ph idx="2" type="subTitle"/>
          </p:nvPr>
        </p:nvSpPr>
        <p:spPr>
          <a:xfrm>
            <a:off x="1450150" y="3436150"/>
            <a:ext cx="2928900" cy="12210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a:t>Using a text detector to prevent our dataset from containing images with watermarks, or logos, which will enhance our dataset quality.</a:t>
            </a:r>
            <a:endParaRPr/>
          </a:p>
        </p:txBody>
      </p:sp>
      <p:sp>
        <p:nvSpPr>
          <p:cNvPr id="476" name="Google Shape;476;p11"/>
          <p:cNvSpPr txBox="1"/>
          <p:nvPr>
            <p:ph idx="3" type="subTitle"/>
          </p:nvPr>
        </p:nvSpPr>
        <p:spPr>
          <a:xfrm>
            <a:off x="4791821" y="3064700"/>
            <a:ext cx="3616800" cy="4299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SzPts val="2200"/>
              <a:buNone/>
            </a:pPr>
            <a:r>
              <a:rPr lang="en"/>
              <a:t>Data augmentation</a:t>
            </a:r>
            <a:endParaRPr/>
          </a:p>
        </p:txBody>
      </p:sp>
      <p:sp>
        <p:nvSpPr>
          <p:cNvPr id="477" name="Google Shape;477;p11"/>
          <p:cNvSpPr txBox="1"/>
          <p:nvPr>
            <p:ph idx="4" type="subTitle"/>
          </p:nvPr>
        </p:nvSpPr>
        <p:spPr>
          <a:xfrm>
            <a:off x="1106200" y="3064700"/>
            <a:ext cx="3616800" cy="4299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SzPts val="2200"/>
              <a:buNone/>
            </a:pPr>
            <a:r>
              <a:rPr lang="en"/>
              <a:t>Image Text Detection</a:t>
            </a:r>
            <a:endParaRPr/>
          </a:p>
        </p:txBody>
      </p:sp>
      <p:pic>
        <p:nvPicPr>
          <p:cNvPr id="478" name="Google Shape;478;p11"/>
          <p:cNvPicPr preferRelativeResize="0"/>
          <p:nvPr/>
        </p:nvPicPr>
        <p:blipFill rotWithShape="1">
          <a:blip r:embed="rId3">
            <a:alphaModFix/>
          </a:blip>
          <a:srcRect b="0" l="24038" r="24043" t="0"/>
          <a:stretch/>
        </p:blipFill>
        <p:spPr>
          <a:xfrm flipH="1" rot="185309">
            <a:off x="2537420" y="1454307"/>
            <a:ext cx="1039908" cy="1334962"/>
          </a:xfrm>
          <a:prstGeom prst="rect">
            <a:avLst/>
          </a:prstGeom>
          <a:noFill/>
          <a:ln cap="flat" cmpd="sng" w="76200">
            <a:solidFill>
              <a:srgbClr val="FFFFFF"/>
            </a:solidFill>
            <a:prstDash val="solid"/>
            <a:round/>
            <a:headEnd len="sm" w="sm" type="none"/>
            <a:tailEnd len="sm" w="sm" type="none"/>
          </a:ln>
          <a:effectLst>
            <a:outerShdw blurRad="57150" rotWithShape="0" algn="bl" dir="5400000" dist="19050">
              <a:srgbClr val="000000">
                <a:alpha val="47843"/>
              </a:srgbClr>
            </a:outerShdw>
          </a:effectLst>
        </p:spPr>
      </p:pic>
      <p:pic>
        <p:nvPicPr>
          <p:cNvPr id="479" name="Google Shape;479;p11"/>
          <p:cNvPicPr preferRelativeResize="0"/>
          <p:nvPr/>
        </p:nvPicPr>
        <p:blipFill rotWithShape="1">
          <a:blip r:embed="rId4">
            <a:alphaModFix/>
          </a:blip>
          <a:srcRect b="0" l="24038" r="24043" t="0"/>
          <a:stretch/>
        </p:blipFill>
        <p:spPr>
          <a:xfrm rot="-185309">
            <a:off x="6080270" y="1454320"/>
            <a:ext cx="1039908" cy="1334960"/>
          </a:xfrm>
          <a:prstGeom prst="rect">
            <a:avLst/>
          </a:prstGeom>
          <a:noFill/>
          <a:ln cap="flat" cmpd="sng" w="76200">
            <a:solidFill>
              <a:srgbClr val="FFFFFF"/>
            </a:solidFill>
            <a:prstDash val="solid"/>
            <a:round/>
            <a:headEnd len="sm" w="sm" type="none"/>
            <a:tailEnd len="sm" w="sm" type="none"/>
          </a:ln>
          <a:effectLst>
            <a:outerShdw blurRad="57150" rotWithShape="0" algn="bl" dir="5400000" dist="19050">
              <a:srgbClr val="000000">
                <a:alpha val="47843"/>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20"/>
          <p:cNvSpPr txBox="1"/>
          <p:nvPr>
            <p:ph type="title"/>
          </p:nvPr>
        </p:nvSpPr>
        <p:spPr>
          <a:xfrm>
            <a:off x="720000" y="1529150"/>
            <a:ext cx="3597900" cy="1063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
              <a:t>Interface</a:t>
            </a:r>
            <a:endParaRPr/>
          </a:p>
        </p:txBody>
      </p:sp>
      <p:sp>
        <p:nvSpPr>
          <p:cNvPr id="485" name="Google Shape;485;p20"/>
          <p:cNvSpPr txBox="1"/>
          <p:nvPr>
            <p:ph idx="1" type="subTitle"/>
          </p:nvPr>
        </p:nvSpPr>
        <p:spPr>
          <a:xfrm>
            <a:off x="720000" y="2592350"/>
            <a:ext cx="3597900" cy="80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a:t>We can develop an interface for users to input their images in and our model will generate an output.</a:t>
            </a:r>
            <a:endParaRPr/>
          </a:p>
        </p:txBody>
      </p:sp>
      <p:grpSp>
        <p:nvGrpSpPr>
          <p:cNvPr id="486" name="Google Shape;486;p20"/>
          <p:cNvGrpSpPr/>
          <p:nvPr/>
        </p:nvGrpSpPr>
        <p:grpSpPr>
          <a:xfrm>
            <a:off x="5151205" y="1323607"/>
            <a:ext cx="3432984" cy="2496295"/>
            <a:chOff x="331763" y="414153"/>
            <a:chExt cx="6903246" cy="5019697"/>
          </a:xfrm>
        </p:grpSpPr>
        <p:sp>
          <p:nvSpPr>
            <p:cNvPr id="487" name="Google Shape;487;p20"/>
            <p:cNvSpPr/>
            <p:nvPr/>
          </p:nvSpPr>
          <p:spPr>
            <a:xfrm>
              <a:off x="2953125" y="4725150"/>
              <a:ext cx="1660725" cy="708700"/>
            </a:xfrm>
            <a:custGeom>
              <a:rect b="b" l="l" r="r" t="t"/>
              <a:pathLst>
                <a:path extrusionOk="0" h="28348" w="66429">
                  <a:moveTo>
                    <a:pt x="6889" y="1"/>
                  </a:moveTo>
                  <a:lnTo>
                    <a:pt x="1" y="28347"/>
                  </a:lnTo>
                  <a:lnTo>
                    <a:pt x="66429" y="28347"/>
                  </a:lnTo>
                  <a:lnTo>
                    <a:pt x="59475" y="1"/>
                  </a:lnTo>
                  <a:lnTo>
                    <a:pt x="33182" y="464"/>
                  </a:lnTo>
                  <a:lnTo>
                    <a:pt x="688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20"/>
            <p:cNvSpPr/>
            <p:nvPr/>
          </p:nvSpPr>
          <p:spPr>
            <a:xfrm>
              <a:off x="331763" y="414153"/>
              <a:ext cx="6903246" cy="4353879"/>
            </a:xfrm>
            <a:custGeom>
              <a:rect b="b" l="l" r="r" t="t"/>
              <a:pathLst>
                <a:path extrusionOk="0" h="181204" w="248162">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20"/>
            <p:cNvSpPr/>
            <p:nvPr/>
          </p:nvSpPr>
          <p:spPr>
            <a:xfrm>
              <a:off x="2772650" y="5206975"/>
              <a:ext cx="2020025" cy="226875"/>
            </a:xfrm>
            <a:custGeom>
              <a:rect b="b" l="l" r="r" t="t"/>
              <a:pathLst>
                <a:path extrusionOk="0" h="9075" w="80801">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0" name="Google Shape;490;p20"/>
          <p:cNvSpPr/>
          <p:nvPr/>
        </p:nvSpPr>
        <p:spPr>
          <a:xfrm>
            <a:off x="4671285" y="1927043"/>
            <a:ext cx="1101924" cy="2102546"/>
          </a:xfrm>
          <a:custGeom>
            <a:rect b="b" l="l" r="r" t="t"/>
            <a:pathLst>
              <a:path extrusionOk="0" h="161331" w="84552">
                <a:moveTo>
                  <a:pt x="1" y="1"/>
                </a:moveTo>
                <a:lnTo>
                  <a:pt x="1" y="161331"/>
                </a:lnTo>
                <a:lnTo>
                  <a:pt x="84551" y="161331"/>
                </a:lnTo>
                <a:lnTo>
                  <a:pt x="84551" y="1"/>
                </a:lnTo>
                <a:close/>
              </a:path>
            </a:pathLst>
          </a:custGeom>
          <a:solidFill>
            <a:srgbClr val="C2C2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1" name="Google Shape;491;p20"/>
          <p:cNvPicPr preferRelativeResize="0"/>
          <p:nvPr/>
        </p:nvPicPr>
        <p:blipFill>
          <a:blip r:embed="rId3">
            <a:alphaModFix/>
          </a:blip>
          <a:stretch>
            <a:fillRect/>
          </a:stretch>
        </p:blipFill>
        <p:spPr>
          <a:xfrm>
            <a:off x="5333425" y="1530150"/>
            <a:ext cx="3068551" cy="1733125"/>
          </a:xfrm>
          <a:prstGeom prst="rect">
            <a:avLst/>
          </a:prstGeom>
          <a:noFill/>
          <a:ln>
            <a:noFill/>
          </a:ln>
        </p:spPr>
      </p:pic>
      <p:grpSp>
        <p:nvGrpSpPr>
          <p:cNvPr id="492" name="Google Shape;492;p20"/>
          <p:cNvGrpSpPr/>
          <p:nvPr/>
        </p:nvGrpSpPr>
        <p:grpSpPr>
          <a:xfrm>
            <a:off x="4615119" y="1806239"/>
            <a:ext cx="1214752" cy="2465737"/>
            <a:chOff x="5186401" y="494525"/>
            <a:chExt cx="1834973" cy="3724678"/>
          </a:xfrm>
        </p:grpSpPr>
        <p:sp>
          <p:nvSpPr>
            <p:cNvPr id="493" name="Google Shape;493;p20"/>
            <p:cNvSpPr/>
            <p:nvPr/>
          </p:nvSpPr>
          <p:spPr>
            <a:xfrm>
              <a:off x="5186401" y="494525"/>
              <a:ext cx="1834973" cy="3724678"/>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20"/>
            <p:cNvSpPr/>
            <p:nvPr/>
          </p:nvSpPr>
          <p:spPr>
            <a:xfrm>
              <a:off x="5890455" y="3969678"/>
              <a:ext cx="458108" cy="154724"/>
            </a:xfrm>
            <a:custGeom>
              <a:rect b="b" l="l" r="r" t="t"/>
              <a:pathLst>
                <a:path extrusionOk="0" h="7859" w="23269">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95" name="Google Shape;495;p20"/>
          <p:cNvPicPr preferRelativeResize="0"/>
          <p:nvPr/>
        </p:nvPicPr>
        <p:blipFill rotWithShape="1">
          <a:blip r:embed="rId4">
            <a:alphaModFix/>
          </a:blip>
          <a:srcRect b="0" l="62399" r="8120" t="0"/>
          <a:stretch/>
        </p:blipFill>
        <p:spPr>
          <a:xfrm>
            <a:off x="4671290" y="1927046"/>
            <a:ext cx="1101895" cy="2102526"/>
          </a:xfrm>
          <a:prstGeom prst="rect">
            <a:avLst/>
          </a:prstGeom>
          <a:noFill/>
          <a:ln>
            <a:noFill/>
          </a:ln>
        </p:spPr>
      </p:pic>
      <p:pic>
        <p:nvPicPr>
          <p:cNvPr id="496" name="Google Shape;496;p20"/>
          <p:cNvPicPr preferRelativeResize="0"/>
          <p:nvPr/>
        </p:nvPicPr>
        <p:blipFill rotWithShape="1">
          <a:blip r:embed="rId5">
            <a:alphaModFix/>
          </a:blip>
          <a:srcRect b="0" l="0" r="0" t="0"/>
          <a:stretch/>
        </p:blipFill>
        <p:spPr>
          <a:xfrm>
            <a:off x="287375" y="3732550"/>
            <a:ext cx="713695" cy="113219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g2d28811915b_0_66"/>
          <p:cNvSpPr txBox="1"/>
          <p:nvPr>
            <p:ph type="title"/>
          </p:nvPr>
        </p:nvSpPr>
        <p:spPr>
          <a:xfrm>
            <a:off x="2022075" y="2042400"/>
            <a:ext cx="2117100" cy="1058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Thanks!</a:t>
            </a:r>
            <a:endParaRPr/>
          </a:p>
        </p:txBody>
      </p:sp>
      <p:pic>
        <p:nvPicPr>
          <p:cNvPr id="502" name="Google Shape;502;g2d28811915b_0_66"/>
          <p:cNvPicPr preferRelativeResize="0"/>
          <p:nvPr>
            <p:ph idx="2" type="pic"/>
          </p:nvPr>
        </p:nvPicPr>
        <p:blipFill rotWithShape="1">
          <a:blip r:embed="rId3">
            <a:alphaModFix/>
          </a:blip>
          <a:srcRect b="7213" l="0" r="0" t="7221"/>
          <a:stretch/>
        </p:blipFill>
        <p:spPr>
          <a:xfrm rot="-185316">
            <a:off x="5311029" y="874107"/>
            <a:ext cx="2644741" cy="3395237"/>
          </a:xfrm>
          <a:prstGeom prst="rect">
            <a:avLst/>
          </a:prstGeom>
          <a:noFill/>
          <a:ln cap="flat" cmpd="sng" w="114300">
            <a:solidFill>
              <a:schemeClr val="accent1"/>
            </a:solidFill>
            <a:prstDash val="solid"/>
            <a:round/>
            <a:headEnd len="sm" w="sm" type="none"/>
            <a:tailEnd len="sm" w="sm" type="none"/>
          </a:ln>
          <a:effectLst>
            <a:outerShdw blurRad="57150" rotWithShape="0" algn="bl" dir="5400000" dist="19050">
              <a:srgbClr val="000000">
                <a:alpha val="47840"/>
              </a:srgbClr>
            </a:outerShdw>
          </a:effectLst>
        </p:spPr>
      </p:pic>
      <p:sp>
        <p:nvSpPr>
          <p:cNvPr id="503" name="Google Shape;503;g2d28811915b_0_66"/>
          <p:cNvSpPr/>
          <p:nvPr/>
        </p:nvSpPr>
        <p:spPr>
          <a:xfrm>
            <a:off x="7224641" y="539509"/>
            <a:ext cx="907610" cy="792083"/>
          </a:xfrm>
          <a:custGeom>
            <a:rect b="b" l="l" r="r" t="t"/>
            <a:pathLst>
              <a:path extrusionOk="0" h="674" w="771">
                <a:moveTo>
                  <a:pt x="0" y="285"/>
                </a:moveTo>
                <a:cubicBezTo>
                  <a:pt x="17" y="274"/>
                  <a:pt x="35" y="264"/>
                  <a:pt x="50" y="250"/>
                </a:cubicBezTo>
                <a:cubicBezTo>
                  <a:pt x="83" y="222"/>
                  <a:pt x="119" y="199"/>
                  <a:pt x="161" y="190"/>
                </a:cubicBezTo>
                <a:cubicBezTo>
                  <a:pt x="180" y="187"/>
                  <a:pt x="199" y="185"/>
                  <a:pt x="223" y="182"/>
                </a:cubicBezTo>
                <a:cubicBezTo>
                  <a:pt x="209" y="177"/>
                  <a:pt x="199" y="172"/>
                  <a:pt x="188" y="168"/>
                </a:cubicBezTo>
                <a:cubicBezTo>
                  <a:pt x="175" y="163"/>
                  <a:pt x="162" y="159"/>
                  <a:pt x="150" y="153"/>
                </a:cubicBezTo>
                <a:cubicBezTo>
                  <a:pt x="145" y="151"/>
                  <a:pt x="141" y="145"/>
                  <a:pt x="137" y="141"/>
                </a:cubicBezTo>
                <a:cubicBezTo>
                  <a:pt x="143" y="141"/>
                  <a:pt x="149" y="139"/>
                  <a:pt x="154" y="141"/>
                </a:cubicBezTo>
                <a:cubicBezTo>
                  <a:pt x="184" y="152"/>
                  <a:pt x="213" y="164"/>
                  <a:pt x="243" y="176"/>
                </a:cubicBezTo>
                <a:cubicBezTo>
                  <a:pt x="249" y="178"/>
                  <a:pt x="254" y="181"/>
                  <a:pt x="261" y="182"/>
                </a:cubicBezTo>
                <a:cubicBezTo>
                  <a:pt x="214" y="131"/>
                  <a:pt x="209" y="65"/>
                  <a:pt x="194" y="3"/>
                </a:cubicBezTo>
                <a:cubicBezTo>
                  <a:pt x="195" y="2"/>
                  <a:pt x="197" y="1"/>
                  <a:pt x="198" y="0"/>
                </a:cubicBezTo>
                <a:cubicBezTo>
                  <a:pt x="204" y="4"/>
                  <a:pt x="211" y="8"/>
                  <a:pt x="217" y="13"/>
                </a:cubicBezTo>
                <a:cubicBezTo>
                  <a:pt x="250" y="42"/>
                  <a:pt x="268" y="80"/>
                  <a:pt x="280" y="121"/>
                </a:cubicBezTo>
                <a:cubicBezTo>
                  <a:pt x="285" y="140"/>
                  <a:pt x="289" y="159"/>
                  <a:pt x="294" y="178"/>
                </a:cubicBezTo>
                <a:cubicBezTo>
                  <a:pt x="300" y="196"/>
                  <a:pt x="310" y="209"/>
                  <a:pt x="327" y="218"/>
                </a:cubicBezTo>
                <a:cubicBezTo>
                  <a:pt x="360" y="236"/>
                  <a:pt x="391" y="257"/>
                  <a:pt x="424" y="277"/>
                </a:cubicBezTo>
                <a:cubicBezTo>
                  <a:pt x="423" y="274"/>
                  <a:pt x="423" y="272"/>
                  <a:pt x="422" y="271"/>
                </a:cubicBezTo>
                <a:cubicBezTo>
                  <a:pt x="390" y="224"/>
                  <a:pt x="386" y="173"/>
                  <a:pt x="398" y="119"/>
                </a:cubicBezTo>
                <a:cubicBezTo>
                  <a:pt x="403" y="97"/>
                  <a:pt x="405" y="74"/>
                  <a:pt x="409" y="47"/>
                </a:cubicBezTo>
                <a:cubicBezTo>
                  <a:pt x="414" y="53"/>
                  <a:pt x="418" y="57"/>
                  <a:pt x="421" y="61"/>
                </a:cubicBezTo>
                <a:cubicBezTo>
                  <a:pt x="445" y="98"/>
                  <a:pt x="454" y="139"/>
                  <a:pt x="459" y="182"/>
                </a:cubicBezTo>
                <a:cubicBezTo>
                  <a:pt x="464" y="224"/>
                  <a:pt x="468" y="265"/>
                  <a:pt x="473" y="307"/>
                </a:cubicBezTo>
                <a:cubicBezTo>
                  <a:pt x="474" y="311"/>
                  <a:pt x="476" y="317"/>
                  <a:pt x="479" y="319"/>
                </a:cubicBezTo>
                <a:cubicBezTo>
                  <a:pt x="507" y="345"/>
                  <a:pt x="536" y="370"/>
                  <a:pt x="565" y="396"/>
                </a:cubicBezTo>
                <a:cubicBezTo>
                  <a:pt x="566" y="396"/>
                  <a:pt x="567" y="397"/>
                  <a:pt x="567" y="397"/>
                </a:cubicBezTo>
                <a:cubicBezTo>
                  <a:pt x="564" y="373"/>
                  <a:pt x="560" y="350"/>
                  <a:pt x="559" y="326"/>
                </a:cubicBezTo>
                <a:cubicBezTo>
                  <a:pt x="558" y="312"/>
                  <a:pt x="560" y="296"/>
                  <a:pt x="564" y="283"/>
                </a:cubicBezTo>
                <a:cubicBezTo>
                  <a:pt x="577" y="244"/>
                  <a:pt x="590" y="205"/>
                  <a:pt x="604" y="166"/>
                </a:cubicBezTo>
                <a:cubicBezTo>
                  <a:pt x="605" y="168"/>
                  <a:pt x="608" y="172"/>
                  <a:pt x="611" y="176"/>
                </a:cubicBezTo>
                <a:cubicBezTo>
                  <a:pt x="641" y="230"/>
                  <a:pt x="648" y="287"/>
                  <a:pt x="636" y="348"/>
                </a:cubicBezTo>
                <a:cubicBezTo>
                  <a:pt x="631" y="379"/>
                  <a:pt x="628" y="411"/>
                  <a:pt x="624" y="442"/>
                </a:cubicBezTo>
                <a:cubicBezTo>
                  <a:pt x="622" y="453"/>
                  <a:pt x="626" y="462"/>
                  <a:pt x="633" y="470"/>
                </a:cubicBezTo>
                <a:cubicBezTo>
                  <a:pt x="653" y="493"/>
                  <a:pt x="671" y="517"/>
                  <a:pt x="692" y="545"/>
                </a:cubicBezTo>
                <a:cubicBezTo>
                  <a:pt x="692" y="536"/>
                  <a:pt x="692" y="530"/>
                  <a:pt x="692" y="525"/>
                </a:cubicBezTo>
                <a:cubicBezTo>
                  <a:pt x="691" y="475"/>
                  <a:pt x="702" y="428"/>
                  <a:pt x="726" y="384"/>
                </a:cubicBezTo>
                <a:cubicBezTo>
                  <a:pt x="733" y="371"/>
                  <a:pt x="736" y="356"/>
                  <a:pt x="742" y="341"/>
                </a:cubicBezTo>
                <a:cubicBezTo>
                  <a:pt x="743" y="344"/>
                  <a:pt x="745" y="346"/>
                  <a:pt x="746" y="348"/>
                </a:cubicBezTo>
                <a:cubicBezTo>
                  <a:pt x="750" y="361"/>
                  <a:pt x="754" y="374"/>
                  <a:pt x="759" y="387"/>
                </a:cubicBezTo>
                <a:cubicBezTo>
                  <a:pt x="771" y="421"/>
                  <a:pt x="765" y="453"/>
                  <a:pt x="752" y="485"/>
                </a:cubicBezTo>
                <a:cubicBezTo>
                  <a:pt x="741" y="512"/>
                  <a:pt x="730" y="539"/>
                  <a:pt x="718" y="566"/>
                </a:cubicBezTo>
                <a:cubicBezTo>
                  <a:pt x="714" y="575"/>
                  <a:pt x="716" y="582"/>
                  <a:pt x="721" y="590"/>
                </a:cubicBezTo>
                <a:cubicBezTo>
                  <a:pt x="735" y="613"/>
                  <a:pt x="748" y="636"/>
                  <a:pt x="761" y="659"/>
                </a:cubicBezTo>
                <a:cubicBezTo>
                  <a:pt x="763" y="663"/>
                  <a:pt x="761" y="669"/>
                  <a:pt x="761" y="674"/>
                </a:cubicBezTo>
                <a:cubicBezTo>
                  <a:pt x="757" y="671"/>
                  <a:pt x="752" y="670"/>
                  <a:pt x="749" y="666"/>
                </a:cubicBezTo>
                <a:cubicBezTo>
                  <a:pt x="734" y="641"/>
                  <a:pt x="719" y="615"/>
                  <a:pt x="704" y="589"/>
                </a:cubicBezTo>
                <a:cubicBezTo>
                  <a:pt x="699" y="580"/>
                  <a:pt x="692" y="577"/>
                  <a:pt x="683" y="579"/>
                </a:cubicBezTo>
                <a:cubicBezTo>
                  <a:pt x="669" y="582"/>
                  <a:pt x="655" y="585"/>
                  <a:pt x="642" y="590"/>
                </a:cubicBezTo>
                <a:cubicBezTo>
                  <a:pt x="572" y="616"/>
                  <a:pt x="490" y="585"/>
                  <a:pt x="439" y="535"/>
                </a:cubicBezTo>
                <a:cubicBezTo>
                  <a:pt x="444" y="533"/>
                  <a:pt x="449" y="531"/>
                  <a:pt x="453" y="529"/>
                </a:cubicBezTo>
                <a:cubicBezTo>
                  <a:pt x="500" y="519"/>
                  <a:pt x="545" y="526"/>
                  <a:pt x="590" y="540"/>
                </a:cubicBezTo>
                <a:cubicBezTo>
                  <a:pt x="617" y="548"/>
                  <a:pt x="644" y="557"/>
                  <a:pt x="671" y="565"/>
                </a:cubicBezTo>
                <a:cubicBezTo>
                  <a:pt x="676" y="566"/>
                  <a:pt x="680" y="566"/>
                  <a:pt x="685" y="567"/>
                </a:cubicBezTo>
                <a:cubicBezTo>
                  <a:pt x="685" y="565"/>
                  <a:pt x="686" y="564"/>
                  <a:pt x="686" y="563"/>
                </a:cubicBezTo>
                <a:cubicBezTo>
                  <a:pt x="661" y="531"/>
                  <a:pt x="639" y="495"/>
                  <a:pt x="610" y="467"/>
                </a:cubicBezTo>
                <a:cubicBezTo>
                  <a:pt x="578" y="436"/>
                  <a:pt x="536" y="431"/>
                  <a:pt x="493" y="442"/>
                </a:cubicBezTo>
                <a:cubicBezTo>
                  <a:pt x="432" y="456"/>
                  <a:pt x="371" y="445"/>
                  <a:pt x="310" y="434"/>
                </a:cubicBezTo>
                <a:cubicBezTo>
                  <a:pt x="309" y="434"/>
                  <a:pt x="308" y="432"/>
                  <a:pt x="306" y="430"/>
                </a:cubicBezTo>
                <a:cubicBezTo>
                  <a:pt x="310" y="428"/>
                  <a:pt x="313" y="427"/>
                  <a:pt x="316" y="426"/>
                </a:cubicBezTo>
                <a:cubicBezTo>
                  <a:pt x="330" y="420"/>
                  <a:pt x="346" y="417"/>
                  <a:pt x="360" y="410"/>
                </a:cubicBezTo>
                <a:cubicBezTo>
                  <a:pt x="415" y="380"/>
                  <a:pt x="471" y="382"/>
                  <a:pt x="527" y="407"/>
                </a:cubicBezTo>
                <a:cubicBezTo>
                  <a:pt x="543" y="414"/>
                  <a:pt x="558" y="422"/>
                  <a:pt x="575" y="428"/>
                </a:cubicBezTo>
                <a:cubicBezTo>
                  <a:pt x="572" y="424"/>
                  <a:pt x="570" y="421"/>
                  <a:pt x="566" y="418"/>
                </a:cubicBezTo>
                <a:cubicBezTo>
                  <a:pt x="526" y="383"/>
                  <a:pt x="486" y="348"/>
                  <a:pt x="446" y="312"/>
                </a:cubicBezTo>
                <a:cubicBezTo>
                  <a:pt x="426" y="294"/>
                  <a:pt x="402" y="291"/>
                  <a:pt x="379" y="298"/>
                </a:cubicBezTo>
                <a:cubicBezTo>
                  <a:pt x="351" y="305"/>
                  <a:pt x="324" y="317"/>
                  <a:pt x="298" y="328"/>
                </a:cubicBezTo>
                <a:cubicBezTo>
                  <a:pt x="262" y="344"/>
                  <a:pt x="226" y="352"/>
                  <a:pt x="187" y="350"/>
                </a:cubicBezTo>
                <a:cubicBezTo>
                  <a:pt x="182" y="350"/>
                  <a:pt x="178" y="349"/>
                  <a:pt x="172" y="346"/>
                </a:cubicBezTo>
                <a:cubicBezTo>
                  <a:pt x="203" y="319"/>
                  <a:pt x="228" y="286"/>
                  <a:pt x="268" y="272"/>
                </a:cubicBezTo>
                <a:cubicBezTo>
                  <a:pt x="307" y="259"/>
                  <a:pt x="347" y="265"/>
                  <a:pt x="386" y="273"/>
                </a:cubicBezTo>
                <a:cubicBezTo>
                  <a:pt x="386" y="272"/>
                  <a:pt x="387" y="271"/>
                  <a:pt x="387" y="270"/>
                </a:cubicBezTo>
                <a:cubicBezTo>
                  <a:pt x="367" y="258"/>
                  <a:pt x="347" y="245"/>
                  <a:pt x="326" y="233"/>
                </a:cubicBezTo>
                <a:cubicBezTo>
                  <a:pt x="311" y="225"/>
                  <a:pt x="295" y="217"/>
                  <a:pt x="280" y="208"/>
                </a:cubicBezTo>
                <a:cubicBezTo>
                  <a:pt x="256" y="194"/>
                  <a:pt x="233" y="197"/>
                  <a:pt x="210" y="209"/>
                </a:cubicBezTo>
                <a:cubicBezTo>
                  <a:pt x="200" y="215"/>
                  <a:pt x="189" y="221"/>
                  <a:pt x="181" y="229"/>
                </a:cubicBezTo>
                <a:cubicBezTo>
                  <a:pt x="129" y="276"/>
                  <a:pt x="67" y="291"/>
                  <a:pt x="0" y="293"/>
                </a:cubicBezTo>
                <a:cubicBezTo>
                  <a:pt x="0" y="291"/>
                  <a:pt x="0" y="288"/>
                  <a:pt x="0" y="28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Overview of project</a:t>
            </a:r>
            <a:endParaRPr>
              <a:solidFill>
                <a:schemeClr val="dk2"/>
              </a:solidFill>
            </a:endParaRPr>
          </a:p>
        </p:txBody>
      </p:sp>
      <p:sp>
        <p:nvSpPr>
          <p:cNvPr id="194" name="Google Shape;194;p4"/>
          <p:cNvSpPr txBox="1"/>
          <p:nvPr>
            <p:ph idx="1" type="subTitle"/>
          </p:nvPr>
        </p:nvSpPr>
        <p:spPr>
          <a:xfrm>
            <a:off x="4853878" y="1783675"/>
            <a:ext cx="3254100" cy="2035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00">
                <a:solidFill>
                  <a:srgbClr val="000000"/>
                </a:solidFill>
                <a:latin typeface="Calibri"/>
                <a:ea typeface="Calibri"/>
                <a:cs typeface="Calibri"/>
                <a:sym typeface="Calibri"/>
              </a:rPr>
              <a:t>We employed convolutional neural networks (CNNs) for image classification, utilizing a dataset collected by ourselves. Our model achieved a high level of accuracy, demonstrating its effectiveness in identifying these Hawaiian endemic species. This project contributes to the conservation efforts of Hawaiian wildlife by providing a tool for species monitoring and identification.</a:t>
            </a:r>
            <a:endParaRPr sz="1700"/>
          </a:p>
        </p:txBody>
      </p:sp>
      <p:sp>
        <p:nvSpPr>
          <p:cNvPr id="195" name="Google Shape;195;p4"/>
          <p:cNvSpPr txBox="1"/>
          <p:nvPr>
            <p:ph idx="2" type="subTitle"/>
          </p:nvPr>
        </p:nvSpPr>
        <p:spPr>
          <a:xfrm>
            <a:off x="1057900" y="1783675"/>
            <a:ext cx="3254100" cy="2035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00">
                <a:solidFill>
                  <a:srgbClr val="000000"/>
                </a:solidFill>
                <a:latin typeface="Calibri"/>
                <a:ea typeface="Calibri"/>
                <a:cs typeface="Calibri"/>
                <a:sym typeface="Calibri"/>
              </a:rPr>
              <a:t>In this machine learning project, we developed a Hawaiian endemic species classifier capable of distinguishing between five distinct species native to the Hawaiian islands. The selected species include the Hawaiian goose, Apapane, Hawaiian Coot, Amakihi, and Elepaio. The primary challenge in selecting these species was ensuring the availability of a sufficient number of images for model training. </a:t>
            </a:r>
            <a:endParaRPr sz="1500">
              <a:solidFill>
                <a:srgbClr val="000000"/>
              </a:solidFill>
              <a:latin typeface="Calibri"/>
              <a:ea typeface="Calibri"/>
              <a:cs typeface="Calibri"/>
              <a:sym typeface="Calibri"/>
            </a:endParaRPr>
          </a:p>
          <a:p>
            <a:pPr indent="0" lvl="0" marL="0" rtl="0" algn="l">
              <a:lnSpc>
                <a:spcPct val="115000"/>
              </a:lnSpc>
              <a:spcBef>
                <a:spcPts val="0"/>
              </a:spcBef>
              <a:spcAft>
                <a:spcPts val="0"/>
              </a:spcAft>
              <a:buSzPts val="1400"/>
              <a:buNone/>
            </a:pPr>
            <a:r>
              <a:t/>
            </a:r>
            <a:endParaRPr sz="1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9"/>
          <p:cNvSpPr txBox="1"/>
          <p:nvPr/>
        </p:nvSpPr>
        <p:spPr>
          <a:xfrm flipH="1">
            <a:off x="756613" y="1452900"/>
            <a:ext cx="2143200" cy="450000"/>
          </a:xfrm>
          <a:prstGeom prst="rect">
            <a:avLst/>
          </a:prstGeom>
          <a:noFill/>
          <a:ln>
            <a:noFill/>
          </a:ln>
        </p:spPr>
        <p:txBody>
          <a:bodyPr anchorCtr="0" anchor="b" bIns="91425" lIns="91425" spcFirstLastPara="1" rIns="91425" wrap="square" tIns="91425">
            <a:noAutofit/>
          </a:bodyPr>
          <a:lstStyle/>
          <a:p>
            <a:pPr indent="0" lvl="0" marL="0" marR="0" rtl="0" algn="r">
              <a:lnSpc>
                <a:spcPct val="115000"/>
              </a:lnSpc>
              <a:spcBef>
                <a:spcPts val="0"/>
              </a:spcBef>
              <a:spcAft>
                <a:spcPts val="0"/>
              </a:spcAft>
              <a:buClr>
                <a:srgbClr val="000000"/>
              </a:buClr>
              <a:buSzPts val="2200"/>
              <a:buFont typeface="Arial"/>
              <a:buNone/>
            </a:pPr>
            <a:r>
              <a:rPr lang="en" sz="2200">
                <a:solidFill>
                  <a:schemeClr val="dk1"/>
                </a:solidFill>
                <a:latin typeface="Lexend Black"/>
                <a:ea typeface="Lexend Black"/>
                <a:cs typeface="Lexend Black"/>
                <a:sym typeface="Lexend Black"/>
              </a:rPr>
              <a:t>Preservation</a:t>
            </a:r>
            <a:endParaRPr b="0" i="0" sz="2200" u="none" cap="none" strike="noStrike">
              <a:solidFill>
                <a:schemeClr val="dk1"/>
              </a:solidFill>
              <a:latin typeface="Lexend Black"/>
              <a:ea typeface="Lexend Black"/>
              <a:cs typeface="Lexend Black"/>
              <a:sym typeface="Lexend Black"/>
            </a:endParaRPr>
          </a:p>
        </p:txBody>
      </p:sp>
      <p:sp>
        <p:nvSpPr>
          <p:cNvPr id="201" name="Google Shape;201;p19"/>
          <p:cNvSpPr txBox="1"/>
          <p:nvPr/>
        </p:nvSpPr>
        <p:spPr>
          <a:xfrm flipH="1">
            <a:off x="756613" y="3534480"/>
            <a:ext cx="2143200" cy="450000"/>
          </a:xfrm>
          <a:prstGeom prst="rect">
            <a:avLst/>
          </a:prstGeom>
          <a:noFill/>
          <a:ln>
            <a:noFill/>
          </a:ln>
        </p:spPr>
        <p:txBody>
          <a:bodyPr anchorCtr="0" anchor="b" bIns="91425" lIns="91425" spcFirstLastPara="1" rIns="91425" wrap="square" tIns="91425">
            <a:noAutofit/>
          </a:bodyPr>
          <a:lstStyle/>
          <a:p>
            <a:pPr indent="0" lvl="0" marL="0" marR="0" rtl="0" algn="r">
              <a:lnSpc>
                <a:spcPct val="115000"/>
              </a:lnSpc>
              <a:spcBef>
                <a:spcPts val="0"/>
              </a:spcBef>
              <a:spcAft>
                <a:spcPts val="0"/>
              </a:spcAft>
              <a:buClr>
                <a:srgbClr val="000000"/>
              </a:buClr>
              <a:buSzPts val="2200"/>
              <a:buFont typeface="Arial"/>
              <a:buNone/>
            </a:pPr>
            <a:r>
              <a:rPr lang="en" sz="2200">
                <a:solidFill>
                  <a:schemeClr val="dk1"/>
                </a:solidFill>
                <a:latin typeface="Lexend Black"/>
                <a:ea typeface="Lexend Black"/>
                <a:cs typeface="Lexend Black"/>
                <a:sym typeface="Lexend Black"/>
              </a:rPr>
              <a:t>Accessible</a:t>
            </a:r>
            <a:endParaRPr b="0" i="0" sz="2200" u="none" cap="none" strike="noStrike">
              <a:solidFill>
                <a:schemeClr val="dk1"/>
              </a:solidFill>
              <a:latin typeface="Lexend Black"/>
              <a:ea typeface="Lexend Black"/>
              <a:cs typeface="Lexend Black"/>
              <a:sym typeface="Lexend Black"/>
            </a:endParaRPr>
          </a:p>
        </p:txBody>
      </p:sp>
      <p:sp>
        <p:nvSpPr>
          <p:cNvPr id="202" name="Google Shape;202;p19"/>
          <p:cNvSpPr txBox="1"/>
          <p:nvPr/>
        </p:nvSpPr>
        <p:spPr>
          <a:xfrm flipH="1">
            <a:off x="756638" y="2493690"/>
            <a:ext cx="2143200" cy="450000"/>
          </a:xfrm>
          <a:prstGeom prst="rect">
            <a:avLst/>
          </a:prstGeom>
          <a:noFill/>
          <a:ln>
            <a:noFill/>
          </a:ln>
        </p:spPr>
        <p:txBody>
          <a:bodyPr anchorCtr="0" anchor="b" bIns="91425" lIns="91425" spcFirstLastPara="1" rIns="91425" wrap="square" tIns="91425">
            <a:noAutofit/>
          </a:bodyPr>
          <a:lstStyle/>
          <a:p>
            <a:pPr indent="0" lvl="0" marL="0" marR="0" rtl="0" algn="r">
              <a:lnSpc>
                <a:spcPct val="115000"/>
              </a:lnSpc>
              <a:spcBef>
                <a:spcPts val="0"/>
              </a:spcBef>
              <a:spcAft>
                <a:spcPts val="0"/>
              </a:spcAft>
              <a:buClr>
                <a:srgbClr val="000000"/>
              </a:buClr>
              <a:buSzPts val="2200"/>
              <a:buFont typeface="Arial"/>
              <a:buNone/>
            </a:pPr>
            <a:r>
              <a:rPr lang="en" sz="2200">
                <a:solidFill>
                  <a:schemeClr val="dk1"/>
                </a:solidFill>
                <a:latin typeface="Lexend Black"/>
                <a:ea typeface="Lexend Black"/>
                <a:cs typeface="Lexend Black"/>
                <a:sym typeface="Lexend Black"/>
              </a:rPr>
              <a:t>Easy</a:t>
            </a:r>
            <a:endParaRPr b="0" i="0" sz="2200" u="none" cap="none" strike="noStrike">
              <a:solidFill>
                <a:schemeClr val="dk1"/>
              </a:solidFill>
              <a:latin typeface="Lexend Black"/>
              <a:ea typeface="Lexend Black"/>
              <a:cs typeface="Lexend Black"/>
              <a:sym typeface="Lexend Black"/>
            </a:endParaRPr>
          </a:p>
        </p:txBody>
      </p:sp>
      <p:sp>
        <p:nvSpPr>
          <p:cNvPr id="203" name="Google Shape;203;p1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Why build this model?</a:t>
            </a:r>
            <a:endParaRPr/>
          </a:p>
        </p:txBody>
      </p:sp>
      <p:sp>
        <p:nvSpPr>
          <p:cNvPr id="204" name="Google Shape;204;p19"/>
          <p:cNvSpPr txBox="1"/>
          <p:nvPr/>
        </p:nvSpPr>
        <p:spPr>
          <a:xfrm flipH="1">
            <a:off x="756624" y="1749064"/>
            <a:ext cx="2143200" cy="5718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1400"/>
              <a:buFont typeface="Arial"/>
              <a:buNone/>
            </a:pPr>
            <a:r>
              <a:rPr lang="en">
                <a:solidFill>
                  <a:schemeClr val="dk1"/>
                </a:solidFill>
                <a:latin typeface="Lato"/>
                <a:ea typeface="Lato"/>
                <a:cs typeface="Lato"/>
                <a:sym typeface="Lato"/>
              </a:rPr>
              <a:t>Easy identification of  </a:t>
            </a:r>
            <a:r>
              <a:rPr lang="en">
                <a:solidFill>
                  <a:schemeClr val="dk1"/>
                </a:solidFill>
                <a:latin typeface="Lato"/>
                <a:ea typeface="Lato"/>
                <a:cs typeface="Lato"/>
                <a:sym typeface="Lato"/>
              </a:rPr>
              <a:t>endangered species</a:t>
            </a:r>
            <a:endParaRPr b="0" i="0" sz="1400" u="none" cap="none" strike="noStrike">
              <a:solidFill>
                <a:schemeClr val="dk1"/>
              </a:solidFill>
              <a:latin typeface="Lato"/>
              <a:ea typeface="Lato"/>
              <a:cs typeface="Lato"/>
              <a:sym typeface="Lato"/>
            </a:endParaRPr>
          </a:p>
        </p:txBody>
      </p:sp>
      <p:sp>
        <p:nvSpPr>
          <p:cNvPr id="205" name="Google Shape;205;p19"/>
          <p:cNvSpPr txBox="1"/>
          <p:nvPr/>
        </p:nvSpPr>
        <p:spPr>
          <a:xfrm flipH="1">
            <a:off x="756625" y="3830644"/>
            <a:ext cx="2143200" cy="5718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1400"/>
              <a:buFont typeface="Arial"/>
              <a:buNone/>
            </a:pPr>
            <a:r>
              <a:rPr lang="en">
                <a:solidFill>
                  <a:schemeClr val="dk1"/>
                </a:solidFill>
                <a:latin typeface="Lato"/>
                <a:ea typeface="Lato"/>
                <a:cs typeface="Lato"/>
                <a:sym typeface="Lato"/>
              </a:rPr>
              <a:t>This project will be an open source project</a:t>
            </a:r>
            <a:endParaRPr b="0" i="0" sz="1400" u="none" cap="none" strike="noStrike">
              <a:solidFill>
                <a:schemeClr val="dk1"/>
              </a:solidFill>
              <a:latin typeface="Lato"/>
              <a:ea typeface="Lato"/>
              <a:cs typeface="Lato"/>
              <a:sym typeface="Lato"/>
            </a:endParaRPr>
          </a:p>
        </p:txBody>
      </p:sp>
      <p:sp>
        <p:nvSpPr>
          <p:cNvPr id="206" name="Google Shape;206;p19"/>
          <p:cNvSpPr txBox="1"/>
          <p:nvPr/>
        </p:nvSpPr>
        <p:spPr>
          <a:xfrm flipH="1">
            <a:off x="756639" y="2789854"/>
            <a:ext cx="2143200" cy="5718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1400"/>
              <a:buFont typeface="Arial"/>
              <a:buNone/>
            </a:pPr>
            <a:r>
              <a:rPr lang="en">
                <a:solidFill>
                  <a:schemeClr val="dk1"/>
                </a:solidFill>
                <a:latin typeface="Lato"/>
                <a:ea typeface="Lato"/>
                <a:cs typeface="Lato"/>
                <a:sym typeface="Lato"/>
              </a:rPr>
              <a:t>The model generates the result within 10 seconds</a:t>
            </a:r>
            <a:endParaRPr b="0" i="0" sz="1400" u="none" cap="none" strike="noStrike">
              <a:solidFill>
                <a:schemeClr val="dk1"/>
              </a:solidFill>
              <a:latin typeface="Lato"/>
              <a:ea typeface="Lato"/>
              <a:cs typeface="Lato"/>
              <a:sym typeface="Lato"/>
            </a:endParaRPr>
          </a:p>
        </p:txBody>
      </p:sp>
      <p:grpSp>
        <p:nvGrpSpPr>
          <p:cNvPr id="207" name="Google Shape;207;p19"/>
          <p:cNvGrpSpPr/>
          <p:nvPr/>
        </p:nvGrpSpPr>
        <p:grpSpPr>
          <a:xfrm>
            <a:off x="3467654" y="1702368"/>
            <a:ext cx="4919741" cy="2620545"/>
            <a:chOff x="233350" y="949250"/>
            <a:chExt cx="7137300" cy="3802300"/>
          </a:xfrm>
        </p:grpSpPr>
        <p:sp>
          <p:nvSpPr>
            <p:cNvPr id="208" name="Google Shape;208;p19"/>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19"/>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19"/>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19"/>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19"/>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19"/>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9"/>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9"/>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19"/>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19"/>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19"/>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19"/>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19"/>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19"/>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19"/>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19"/>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19"/>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19"/>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19"/>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19"/>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19"/>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19"/>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19"/>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19"/>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19"/>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19"/>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19"/>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19"/>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9"/>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19"/>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9"/>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9"/>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19"/>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19"/>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19"/>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19"/>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19"/>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19"/>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19"/>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19"/>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19"/>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19"/>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19"/>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19"/>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19"/>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19"/>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19"/>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19"/>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19"/>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19"/>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19"/>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9" name="Google Shape;259;p19"/>
          <p:cNvSpPr/>
          <p:nvPr/>
        </p:nvSpPr>
        <p:spPr>
          <a:xfrm>
            <a:off x="3027251" y="1587562"/>
            <a:ext cx="312974" cy="450000"/>
          </a:xfrm>
          <a:custGeom>
            <a:rect b="b" l="l" r="r" t="t"/>
            <a:pathLst>
              <a:path extrusionOk="0" h="504" w="350">
                <a:moveTo>
                  <a:pt x="104" y="219"/>
                </a:moveTo>
                <a:cubicBezTo>
                  <a:pt x="111" y="204"/>
                  <a:pt x="117" y="190"/>
                  <a:pt x="124" y="177"/>
                </a:cubicBezTo>
                <a:cubicBezTo>
                  <a:pt x="157" y="109"/>
                  <a:pt x="207" y="54"/>
                  <a:pt x="269" y="10"/>
                </a:cubicBezTo>
                <a:cubicBezTo>
                  <a:pt x="276" y="5"/>
                  <a:pt x="285" y="0"/>
                  <a:pt x="293" y="0"/>
                </a:cubicBezTo>
                <a:cubicBezTo>
                  <a:pt x="305" y="0"/>
                  <a:pt x="313" y="10"/>
                  <a:pt x="312" y="21"/>
                </a:cubicBezTo>
                <a:cubicBezTo>
                  <a:pt x="311" y="42"/>
                  <a:pt x="310" y="63"/>
                  <a:pt x="305" y="82"/>
                </a:cubicBezTo>
                <a:cubicBezTo>
                  <a:pt x="288" y="147"/>
                  <a:pt x="264" y="210"/>
                  <a:pt x="230" y="268"/>
                </a:cubicBezTo>
                <a:cubicBezTo>
                  <a:pt x="229" y="270"/>
                  <a:pt x="229" y="272"/>
                  <a:pt x="227" y="276"/>
                </a:cubicBezTo>
                <a:cubicBezTo>
                  <a:pt x="234" y="274"/>
                  <a:pt x="239" y="273"/>
                  <a:pt x="243" y="271"/>
                </a:cubicBezTo>
                <a:cubicBezTo>
                  <a:pt x="266" y="262"/>
                  <a:pt x="289" y="253"/>
                  <a:pt x="312" y="245"/>
                </a:cubicBezTo>
                <a:cubicBezTo>
                  <a:pt x="331" y="238"/>
                  <a:pt x="340" y="243"/>
                  <a:pt x="345" y="263"/>
                </a:cubicBezTo>
                <a:cubicBezTo>
                  <a:pt x="350" y="285"/>
                  <a:pt x="344" y="305"/>
                  <a:pt x="333" y="323"/>
                </a:cubicBezTo>
                <a:cubicBezTo>
                  <a:pt x="323" y="339"/>
                  <a:pt x="312" y="354"/>
                  <a:pt x="298" y="367"/>
                </a:cubicBezTo>
                <a:cubicBezTo>
                  <a:pt x="248" y="416"/>
                  <a:pt x="190" y="453"/>
                  <a:pt x="130" y="489"/>
                </a:cubicBezTo>
                <a:cubicBezTo>
                  <a:pt x="103" y="504"/>
                  <a:pt x="79" y="500"/>
                  <a:pt x="58" y="477"/>
                </a:cubicBezTo>
                <a:cubicBezTo>
                  <a:pt x="34" y="451"/>
                  <a:pt x="23" y="418"/>
                  <a:pt x="15" y="384"/>
                </a:cubicBezTo>
                <a:cubicBezTo>
                  <a:pt x="0" y="326"/>
                  <a:pt x="1" y="267"/>
                  <a:pt x="21" y="210"/>
                </a:cubicBezTo>
                <a:cubicBezTo>
                  <a:pt x="26" y="196"/>
                  <a:pt x="35" y="182"/>
                  <a:pt x="43" y="169"/>
                </a:cubicBezTo>
                <a:cubicBezTo>
                  <a:pt x="55" y="153"/>
                  <a:pt x="68" y="153"/>
                  <a:pt x="80" y="170"/>
                </a:cubicBezTo>
                <a:cubicBezTo>
                  <a:pt x="87" y="181"/>
                  <a:pt x="91" y="192"/>
                  <a:pt x="97" y="203"/>
                </a:cubicBezTo>
                <a:cubicBezTo>
                  <a:pt x="99" y="207"/>
                  <a:pt x="101" y="212"/>
                  <a:pt x="104" y="21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0" name="Google Shape;260;p19"/>
          <p:cNvSpPr/>
          <p:nvPr/>
        </p:nvSpPr>
        <p:spPr>
          <a:xfrm>
            <a:off x="3027263" y="2652612"/>
            <a:ext cx="312974" cy="450000"/>
          </a:xfrm>
          <a:custGeom>
            <a:rect b="b" l="l" r="r" t="t"/>
            <a:pathLst>
              <a:path extrusionOk="0" h="504" w="350">
                <a:moveTo>
                  <a:pt x="104" y="219"/>
                </a:moveTo>
                <a:cubicBezTo>
                  <a:pt x="111" y="204"/>
                  <a:pt x="117" y="190"/>
                  <a:pt x="124" y="177"/>
                </a:cubicBezTo>
                <a:cubicBezTo>
                  <a:pt x="157" y="109"/>
                  <a:pt x="207" y="54"/>
                  <a:pt x="269" y="10"/>
                </a:cubicBezTo>
                <a:cubicBezTo>
                  <a:pt x="276" y="5"/>
                  <a:pt x="285" y="0"/>
                  <a:pt x="293" y="0"/>
                </a:cubicBezTo>
                <a:cubicBezTo>
                  <a:pt x="305" y="0"/>
                  <a:pt x="313" y="10"/>
                  <a:pt x="312" y="21"/>
                </a:cubicBezTo>
                <a:cubicBezTo>
                  <a:pt x="311" y="42"/>
                  <a:pt x="310" y="63"/>
                  <a:pt x="305" y="82"/>
                </a:cubicBezTo>
                <a:cubicBezTo>
                  <a:pt x="288" y="147"/>
                  <a:pt x="264" y="210"/>
                  <a:pt x="230" y="268"/>
                </a:cubicBezTo>
                <a:cubicBezTo>
                  <a:pt x="229" y="270"/>
                  <a:pt x="229" y="272"/>
                  <a:pt x="227" y="276"/>
                </a:cubicBezTo>
                <a:cubicBezTo>
                  <a:pt x="234" y="274"/>
                  <a:pt x="239" y="273"/>
                  <a:pt x="243" y="271"/>
                </a:cubicBezTo>
                <a:cubicBezTo>
                  <a:pt x="266" y="262"/>
                  <a:pt x="289" y="253"/>
                  <a:pt x="312" y="245"/>
                </a:cubicBezTo>
                <a:cubicBezTo>
                  <a:pt x="331" y="238"/>
                  <a:pt x="340" y="243"/>
                  <a:pt x="345" y="263"/>
                </a:cubicBezTo>
                <a:cubicBezTo>
                  <a:pt x="350" y="285"/>
                  <a:pt x="344" y="305"/>
                  <a:pt x="333" y="323"/>
                </a:cubicBezTo>
                <a:cubicBezTo>
                  <a:pt x="323" y="339"/>
                  <a:pt x="312" y="354"/>
                  <a:pt x="298" y="367"/>
                </a:cubicBezTo>
                <a:cubicBezTo>
                  <a:pt x="248" y="416"/>
                  <a:pt x="190" y="453"/>
                  <a:pt x="130" y="489"/>
                </a:cubicBezTo>
                <a:cubicBezTo>
                  <a:pt x="103" y="504"/>
                  <a:pt x="79" y="500"/>
                  <a:pt x="58" y="477"/>
                </a:cubicBezTo>
                <a:cubicBezTo>
                  <a:pt x="34" y="451"/>
                  <a:pt x="23" y="418"/>
                  <a:pt x="15" y="384"/>
                </a:cubicBezTo>
                <a:cubicBezTo>
                  <a:pt x="0" y="326"/>
                  <a:pt x="1" y="267"/>
                  <a:pt x="21" y="210"/>
                </a:cubicBezTo>
                <a:cubicBezTo>
                  <a:pt x="26" y="196"/>
                  <a:pt x="35" y="182"/>
                  <a:pt x="43" y="169"/>
                </a:cubicBezTo>
                <a:cubicBezTo>
                  <a:pt x="55" y="153"/>
                  <a:pt x="68" y="153"/>
                  <a:pt x="80" y="170"/>
                </a:cubicBezTo>
                <a:cubicBezTo>
                  <a:pt x="87" y="181"/>
                  <a:pt x="91" y="192"/>
                  <a:pt x="97" y="203"/>
                </a:cubicBezTo>
                <a:cubicBezTo>
                  <a:pt x="99" y="207"/>
                  <a:pt x="101" y="212"/>
                  <a:pt x="104" y="21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1" name="Google Shape;261;p19"/>
          <p:cNvSpPr/>
          <p:nvPr/>
        </p:nvSpPr>
        <p:spPr>
          <a:xfrm>
            <a:off x="3027238" y="3717662"/>
            <a:ext cx="312974" cy="450000"/>
          </a:xfrm>
          <a:custGeom>
            <a:rect b="b" l="l" r="r" t="t"/>
            <a:pathLst>
              <a:path extrusionOk="0" h="504" w="350">
                <a:moveTo>
                  <a:pt x="104" y="219"/>
                </a:moveTo>
                <a:cubicBezTo>
                  <a:pt x="111" y="204"/>
                  <a:pt x="117" y="190"/>
                  <a:pt x="124" y="177"/>
                </a:cubicBezTo>
                <a:cubicBezTo>
                  <a:pt x="157" y="109"/>
                  <a:pt x="207" y="54"/>
                  <a:pt x="269" y="10"/>
                </a:cubicBezTo>
                <a:cubicBezTo>
                  <a:pt x="276" y="5"/>
                  <a:pt x="285" y="0"/>
                  <a:pt x="293" y="0"/>
                </a:cubicBezTo>
                <a:cubicBezTo>
                  <a:pt x="305" y="0"/>
                  <a:pt x="313" y="10"/>
                  <a:pt x="312" y="21"/>
                </a:cubicBezTo>
                <a:cubicBezTo>
                  <a:pt x="311" y="42"/>
                  <a:pt x="310" y="63"/>
                  <a:pt x="305" y="82"/>
                </a:cubicBezTo>
                <a:cubicBezTo>
                  <a:pt x="288" y="147"/>
                  <a:pt x="264" y="210"/>
                  <a:pt x="230" y="268"/>
                </a:cubicBezTo>
                <a:cubicBezTo>
                  <a:pt x="229" y="270"/>
                  <a:pt x="229" y="272"/>
                  <a:pt x="227" y="276"/>
                </a:cubicBezTo>
                <a:cubicBezTo>
                  <a:pt x="234" y="274"/>
                  <a:pt x="239" y="273"/>
                  <a:pt x="243" y="271"/>
                </a:cubicBezTo>
                <a:cubicBezTo>
                  <a:pt x="266" y="262"/>
                  <a:pt x="289" y="253"/>
                  <a:pt x="312" y="245"/>
                </a:cubicBezTo>
                <a:cubicBezTo>
                  <a:pt x="331" y="238"/>
                  <a:pt x="340" y="243"/>
                  <a:pt x="345" y="263"/>
                </a:cubicBezTo>
                <a:cubicBezTo>
                  <a:pt x="350" y="285"/>
                  <a:pt x="344" y="305"/>
                  <a:pt x="333" y="323"/>
                </a:cubicBezTo>
                <a:cubicBezTo>
                  <a:pt x="323" y="339"/>
                  <a:pt x="312" y="354"/>
                  <a:pt x="298" y="367"/>
                </a:cubicBezTo>
                <a:cubicBezTo>
                  <a:pt x="248" y="416"/>
                  <a:pt x="190" y="453"/>
                  <a:pt x="130" y="489"/>
                </a:cubicBezTo>
                <a:cubicBezTo>
                  <a:pt x="103" y="504"/>
                  <a:pt x="79" y="500"/>
                  <a:pt x="58" y="477"/>
                </a:cubicBezTo>
                <a:cubicBezTo>
                  <a:pt x="34" y="451"/>
                  <a:pt x="23" y="418"/>
                  <a:pt x="15" y="384"/>
                </a:cubicBezTo>
                <a:cubicBezTo>
                  <a:pt x="0" y="326"/>
                  <a:pt x="1" y="267"/>
                  <a:pt x="21" y="210"/>
                </a:cubicBezTo>
                <a:cubicBezTo>
                  <a:pt x="26" y="196"/>
                  <a:pt x="35" y="182"/>
                  <a:pt x="43" y="169"/>
                </a:cubicBezTo>
                <a:cubicBezTo>
                  <a:pt x="55" y="153"/>
                  <a:pt x="68" y="153"/>
                  <a:pt x="80" y="170"/>
                </a:cubicBezTo>
                <a:cubicBezTo>
                  <a:pt x="87" y="181"/>
                  <a:pt x="91" y="192"/>
                  <a:pt x="97" y="203"/>
                </a:cubicBezTo>
                <a:cubicBezTo>
                  <a:pt x="99" y="207"/>
                  <a:pt x="101" y="212"/>
                  <a:pt x="104" y="21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2" name="Google Shape;262;p19"/>
          <p:cNvSpPr/>
          <p:nvPr/>
        </p:nvSpPr>
        <p:spPr>
          <a:xfrm>
            <a:off x="4181951" y="2003737"/>
            <a:ext cx="312974" cy="450000"/>
          </a:xfrm>
          <a:custGeom>
            <a:rect b="b" l="l" r="r" t="t"/>
            <a:pathLst>
              <a:path extrusionOk="0" h="504" w="350">
                <a:moveTo>
                  <a:pt x="104" y="219"/>
                </a:moveTo>
                <a:cubicBezTo>
                  <a:pt x="111" y="204"/>
                  <a:pt x="117" y="190"/>
                  <a:pt x="124" y="177"/>
                </a:cubicBezTo>
                <a:cubicBezTo>
                  <a:pt x="157" y="109"/>
                  <a:pt x="207" y="54"/>
                  <a:pt x="269" y="10"/>
                </a:cubicBezTo>
                <a:cubicBezTo>
                  <a:pt x="276" y="5"/>
                  <a:pt x="285" y="0"/>
                  <a:pt x="293" y="0"/>
                </a:cubicBezTo>
                <a:cubicBezTo>
                  <a:pt x="305" y="0"/>
                  <a:pt x="313" y="10"/>
                  <a:pt x="312" y="21"/>
                </a:cubicBezTo>
                <a:cubicBezTo>
                  <a:pt x="311" y="42"/>
                  <a:pt x="310" y="63"/>
                  <a:pt x="305" y="82"/>
                </a:cubicBezTo>
                <a:cubicBezTo>
                  <a:pt x="288" y="147"/>
                  <a:pt x="264" y="210"/>
                  <a:pt x="230" y="268"/>
                </a:cubicBezTo>
                <a:cubicBezTo>
                  <a:pt x="229" y="270"/>
                  <a:pt x="229" y="272"/>
                  <a:pt x="227" y="276"/>
                </a:cubicBezTo>
                <a:cubicBezTo>
                  <a:pt x="234" y="274"/>
                  <a:pt x="239" y="273"/>
                  <a:pt x="243" y="271"/>
                </a:cubicBezTo>
                <a:cubicBezTo>
                  <a:pt x="266" y="262"/>
                  <a:pt x="289" y="253"/>
                  <a:pt x="312" y="245"/>
                </a:cubicBezTo>
                <a:cubicBezTo>
                  <a:pt x="331" y="238"/>
                  <a:pt x="340" y="243"/>
                  <a:pt x="345" y="263"/>
                </a:cubicBezTo>
                <a:cubicBezTo>
                  <a:pt x="350" y="285"/>
                  <a:pt x="344" y="305"/>
                  <a:pt x="333" y="323"/>
                </a:cubicBezTo>
                <a:cubicBezTo>
                  <a:pt x="323" y="339"/>
                  <a:pt x="312" y="354"/>
                  <a:pt x="298" y="367"/>
                </a:cubicBezTo>
                <a:cubicBezTo>
                  <a:pt x="248" y="416"/>
                  <a:pt x="190" y="453"/>
                  <a:pt x="130" y="489"/>
                </a:cubicBezTo>
                <a:cubicBezTo>
                  <a:pt x="103" y="504"/>
                  <a:pt x="79" y="500"/>
                  <a:pt x="58" y="477"/>
                </a:cubicBezTo>
                <a:cubicBezTo>
                  <a:pt x="34" y="451"/>
                  <a:pt x="23" y="418"/>
                  <a:pt x="15" y="384"/>
                </a:cubicBezTo>
                <a:cubicBezTo>
                  <a:pt x="0" y="326"/>
                  <a:pt x="1" y="267"/>
                  <a:pt x="21" y="210"/>
                </a:cubicBezTo>
                <a:cubicBezTo>
                  <a:pt x="26" y="196"/>
                  <a:pt x="35" y="182"/>
                  <a:pt x="43" y="169"/>
                </a:cubicBezTo>
                <a:cubicBezTo>
                  <a:pt x="55" y="153"/>
                  <a:pt x="68" y="153"/>
                  <a:pt x="80" y="170"/>
                </a:cubicBezTo>
                <a:cubicBezTo>
                  <a:pt x="87" y="181"/>
                  <a:pt x="91" y="192"/>
                  <a:pt x="97" y="203"/>
                </a:cubicBezTo>
                <a:cubicBezTo>
                  <a:pt x="99" y="207"/>
                  <a:pt x="101" y="212"/>
                  <a:pt x="104" y="21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3" name="Google Shape;263;p19"/>
          <p:cNvSpPr/>
          <p:nvPr/>
        </p:nvSpPr>
        <p:spPr>
          <a:xfrm>
            <a:off x="4741163" y="3361662"/>
            <a:ext cx="312974" cy="450000"/>
          </a:xfrm>
          <a:custGeom>
            <a:rect b="b" l="l" r="r" t="t"/>
            <a:pathLst>
              <a:path extrusionOk="0" h="504" w="350">
                <a:moveTo>
                  <a:pt x="104" y="219"/>
                </a:moveTo>
                <a:cubicBezTo>
                  <a:pt x="111" y="204"/>
                  <a:pt x="117" y="190"/>
                  <a:pt x="124" y="177"/>
                </a:cubicBezTo>
                <a:cubicBezTo>
                  <a:pt x="157" y="109"/>
                  <a:pt x="207" y="54"/>
                  <a:pt x="269" y="10"/>
                </a:cubicBezTo>
                <a:cubicBezTo>
                  <a:pt x="276" y="5"/>
                  <a:pt x="285" y="0"/>
                  <a:pt x="293" y="0"/>
                </a:cubicBezTo>
                <a:cubicBezTo>
                  <a:pt x="305" y="0"/>
                  <a:pt x="313" y="10"/>
                  <a:pt x="312" y="21"/>
                </a:cubicBezTo>
                <a:cubicBezTo>
                  <a:pt x="311" y="42"/>
                  <a:pt x="310" y="63"/>
                  <a:pt x="305" y="82"/>
                </a:cubicBezTo>
                <a:cubicBezTo>
                  <a:pt x="288" y="147"/>
                  <a:pt x="264" y="210"/>
                  <a:pt x="230" y="268"/>
                </a:cubicBezTo>
                <a:cubicBezTo>
                  <a:pt x="229" y="270"/>
                  <a:pt x="229" y="272"/>
                  <a:pt x="227" y="276"/>
                </a:cubicBezTo>
                <a:cubicBezTo>
                  <a:pt x="234" y="274"/>
                  <a:pt x="239" y="273"/>
                  <a:pt x="243" y="271"/>
                </a:cubicBezTo>
                <a:cubicBezTo>
                  <a:pt x="266" y="262"/>
                  <a:pt x="289" y="253"/>
                  <a:pt x="312" y="245"/>
                </a:cubicBezTo>
                <a:cubicBezTo>
                  <a:pt x="331" y="238"/>
                  <a:pt x="340" y="243"/>
                  <a:pt x="345" y="263"/>
                </a:cubicBezTo>
                <a:cubicBezTo>
                  <a:pt x="350" y="285"/>
                  <a:pt x="344" y="305"/>
                  <a:pt x="333" y="323"/>
                </a:cubicBezTo>
                <a:cubicBezTo>
                  <a:pt x="323" y="339"/>
                  <a:pt x="312" y="354"/>
                  <a:pt x="298" y="367"/>
                </a:cubicBezTo>
                <a:cubicBezTo>
                  <a:pt x="248" y="416"/>
                  <a:pt x="190" y="453"/>
                  <a:pt x="130" y="489"/>
                </a:cubicBezTo>
                <a:cubicBezTo>
                  <a:pt x="103" y="504"/>
                  <a:pt x="79" y="500"/>
                  <a:pt x="58" y="477"/>
                </a:cubicBezTo>
                <a:cubicBezTo>
                  <a:pt x="34" y="451"/>
                  <a:pt x="23" y="418"/>
                  <a:pt x="15" y="384"/>
                </a:cubicBezTo>
                <a:cubicBezTo>
                  <a:pt x="0" y="326"/>
                  <a:pt x="1" y="267"/>
                  <a:pt x="21" y="210"/>
                </a:cubicBezTo>
                <a:cubicBezTo>
                  <a:pt x="26" y="196"/>
                  <a:pt x="35" y="182"/>
                  <a:pt x="43" y="169"/>
                </a:cubicBezTo>
                <a:cubicBezTo>
                  <a:pt x="55" y="153"/>
                  <a:pt x="68" y="153"/>
                  <a:pt x="80" y="170"/>
                </a:cubicBezTo>
                <a:cubicBezTo>
                  <a:pt x="87" y="181"/>
                  <a:pt x="91" y="192"/>
                  <a:pt x="97" y="203"/>
                </a:cubicBezTo>
                <a:cubicBezTo>
                  <a:pt x="99" y="207"/>
                  <a:pt x="101" y="212"/>
                  <a:pt x="104" y="21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4" name="Google Shape;264;p19"/>
          <p:cNvSpPr/>
          <p:nvPr/>
        </p:nvSpPr>
        <p:spPr>
          <a:xfrm>
            <a:off x="7283863" y="2150287"/>
            <a:ext cx="312974" cy="450000"/>
          </a:xfrm>
          <a:custGeom>
            <a:rect b="b" l="l" r="r" t="t"/>
            <a:pathLst>
              <a:path extrusionOk="0" h="504" w="350">
                <a:moveTo>
                  <a:pt x="104" y="219"/>
                </a:moveTo>
                <a:cubicBezTo>
                  <a:pt x="111" y="204"/>
                  <a:pt x="117" y="190"/>
                  <a:pt x="124" y="177"/>
                </a:cubicBezTo>
                <a:cubicBezTo>
                  <a:pt x="157" y="109"/>
                  <a:pt x="207" y="54"/>
                  <a:pt x="269" y="10"/>
                </a:cubicBezTo>
                <a:cubicBezTo>
                  <a:pt x="276" y="5"/>
                  <a:pt x="285" y="0"/>
                  <a:pt x="293" y="0"/>
                </a:cubicBezTo>
                <a:cubicBezTo>
                  <a:pt x="305" y="0"/>
                  <a:pt x="313" y="10"/>
                  <a:pt x="312" y="21"/>
                </a:cubicBezTo>
                <a:cubicBezTo>
                  <a:pt x="311" y="42"/>
                  <a:pt x="310" y="63"/>
                  <a:pt x="305" y="82"/>
                </a:cubicBezTo>
                <a:cubicBezTo>
                  <a:pt x="288" y="147"/>
                  <a:pt x="264" y="210"/>
                  <a:pt x="230" y="268"/>
                </a:cubicBezTo>
                <a:cubicBezTo>
                  <a:pt x="229" y="270"/>
                  <a:pt x="229" y="272"/>
                  <a:pt x="227" y="276"/>
                </a:cubicBezTo>
                <a:cubicBezTo>
                  <a:pt x="234" y="274"/>
                  <a:pt x="239" y="273"/>
                  <a:pt x="243" y="271"/>
                </a:cubicBezTo>
                <a:cubicBezTo>
                  <a:pt x="266" y="262"/>
                  <a:pt x="289" y="253"/>
                  <a:pt x="312" y="245"/>
                </a:cubicBezTo>
                <a:cubicBezTo>
                  <a:pt x="331" y="238"/>
                  <a:pt x="340" y="243"/>
                  <a:pt x="345" y="263"/>
                </a:cubicBezTo>
                <a:cubicBezTo>
                  <a:pt x="350" y="285"/>
                  <a:pt x="344" y="305"/>
                  <a:pt x="333" y="323"/>
                </a:cubicBezTo>
                <a:cubicBezTo>
                  <a:pt x="323" y="339"/>
                  <a:pt x="312" y="354"/>
                  <a:pt x="298" y="367"/>
                </a:cubicBezTo>
                <a:cubicBezTo>
                  <a:pt x="248" y="416"/>
                  <a:pt x="190" y="453"/>
                  <a:pt x="130" y="489"/>
                </a:cubicBezTo>
                <a:cubicBezTo>
                  <a:pt x="103" y="504"/>
                  <a:pt x="79" y="500"/>
                  <a:pt x="58" y="477"/>
                </a:cubicBezTo>
                <a:cubicBezTo>
                  <a:pt x="34" y="451"/>
                  <a:pt x="23" y="418"/>
                  <a:pt x="15" y="384"/>
                </a:cubicBezTo>
                <a:cubicBezTo>
                  <a:pt x="0" y="326"/>
                  <a:pt x="1" y="267"/>
                  <a:pt x="21" y="210"/>
                </a:cubicBezTo>
                <a:cubicBezTo>
                  <a:pt x="26" y="196"/>
                  <a:pt x="35" y="182"/>
                  <a:pt x="43" y="169"/>
                </a:cubicBezTo>
                <a:cubicBezTo>
                  <a:pt x="55" y="153"/>
                  <a:pt x="68" y="153"/>
                  <a:pt x="80" y="170"/>
                </a:cubicBezTo>
                <a:cubicBezTo>
                  <a:pt x="87" y="181"/>
                  <a:pt x="91" y="192"/>
                  <a:pt x="97" y="203"/>
                </a:cubicBezTo>
                <a:cubicBezTo>
                  <a:pt x="99" y="207"/>
                  <a:pt x="101" y="212"/>
                  <a:pt x="104" y="21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6"/>
          <p:cNvSpPr txBox="1"/>
          <p:nvPr>
            <p:ph type="title"/>
          </p:nvPr>
        </p:nvSpPr>
        <p:spPr>
          <a:xfrm>
            <a:off x="760874" y="2101650"/>
            <a:ext cx="4660200" cy="1729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Dataset Collection</a:t>
            </a:r>
            <a:endParaRPr/>
          </a:p>
        </p:txBody>
      </p:sp>
      <p:sp>
        <p:nvSpPr>
          <p:cNvPr id="270" name="Google Shape;270;p6"/>
          <p:cNvSpPr txBox="1"/>
          <p:nvPr>
            <p:ph idx="1" type="subTitle"/>
          </p:nvPr>
        </p:nvSpPr>
        <p:spPr>
          <a:xfrm>
            <a:off x="760886" y="3966050"/>
            <a:ext cx="4660200" cy="42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a:t>Collecting the </a:t>
            </a:r>
            <a:r>
              <a:rPr lang="en"/>
              <a:t>Hawaiian</a:t>
            </a:r>
            <a:r>
              <a:rPr lang="en"/>
              <a:t> endemic species photos</a:t>
            </a:r>
            <a:endParaRPr/>
          </a:p>
        </p:txBody>
      </p:sp>
      <p:sp>
        <p:nvSpPr>
          <p:cNvPr id="271" name="Google Shape;271;p6"/>
          <p:cNvSpPr txBox="1"/>
          <p:nvPr>
            <p:ph idx="2" type="title"/>
          </p:nvPr>
        </p:nvSpPr>
        <p:spPr>
          <a:xfrm>
            <a:off x="760878" y="953200"/>
            <a:ext cx="1455600" cy="1106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6000"/>
              <a:buNone/>
            </a:pPr>
            <a:r>
              <a:rPr lang="en"/>
              <a:t>01</a:t>
            </a:r>
            <a:endParaRPr/>
          </a:p>
        </p:txBody>
      </p:sp>
      <p:pic>
        <p:nvPicPr>
          <p:cNvPr id="272" name="Google Shape;272;p6" title="image_295.jpg"/>
          <p:cNvPicPr preferRelativeResize="0"/>
          <p:nvPr/>
        </p:nvPicPr>
        <p:blipFill>
          <a:blip r:embed="rId3">
            <a:alphaModFix/>
          </a:blip>
          <a:stretch>
            <a:fillRect/>
          </a:stretch>
        </p:blipFill>
        <p:spPr>
          <a:xfrm>
            <a:off x="5508524" y="1538875"/>
            <a:ext cx="3138850" cy="2065750"/>
          </a:xfrm>
          <a:prstGeom prst="rect">
            <a:avLst/>
          </a:prstGeom>
          <a:noFill/>
          <a:ln cap="flat" cmpd="sng" w="114300">
            <a:solidFill>
              <a:schemeClr val="accent1"/>
            </a:solidFill>
            <a:prstDash val="solid"/>
            <a:round/>
            <a:headEnd len="sm" w="sm" type="none"/>
            <a:tailEnd len="sm" w="sm" type="none"/>
          </a:ln>
          <a:effectLst>
            <a:outerShdw blurRad="57150" rotWithShape="0" algn="bl" dir="5400000" dist="19050">
              <a:srgbClr val="000000">
                <a:alpha val="47840"/>
              </a:srgbClr>
            </a:outerShdw>
          </a:effectLst>
        </p:spPr>
      </p:pic>
      <p:sp>
        <p:nvSpPr>
          <p:cNvPr id="273" name="Google Shape;273;p6"/>
          <p:cNvSpPr/>
          <p:nvPr/>
        </p:nvSpPr>
        <p:spPr>
          <a:xfrm>
            <a:off x="8448626" y="3373527"/>
            <a:ext cx="412101" cy="592518"/>
          </a:xfrm>
          <a:custGeom>
            <a:rect b="b" l="l" r="r" t="t"/>
            <a:pathLst>
              <a:path extrusionOk="0" h="504" w="350">
                <a:moveTo>
                  <a:pt x="104" y="219"/>
                </a:moveTo>
                <a:cubicBezTo>
                  <a:pt x="111" y="204"/>
                  <a:pt x="117" y="190"/>
                  <a:pt x="124" y="177"/>
                </a:cubicBezTo>
                <a:cubicBezTo>
                  <a:pt x="157" y="109"/>
                  <a:pt x="207" y="54"/>
                  <a:pt x="269" y="10"/>
                </a:cubicBezTo>
                <a:cubicBezTo>
                  <a:pt x="276" y="5"/>
                  <a:pt x="285" y="0"/>
                  <a:pt x="293" y="0"/>
                </a:cubicBezTo>
                <a:cubicBezTo>
                  <a:pt x="305" y="0"/>
                  <a:pt x="313" y="10"/>
                  <a:pt x="312" y="21"/>
                </a:cubicBezTo>
                <a:cubicBezTo>
                  <a:pt x="311" y="42"/>
                  <a:pt x="310" y="63"/>
                  <a:pt x="305" y="82"/>
                </a:cubicBezTo>
                <a:cubicBezTo>
                  <a:pt x="288" y="147"/>
                  <a:pt x="264" y="210"/>
                  <a:pt x="230" y="268"/>
                </a:cubicBezTo>
                <a:cubicBezTo>
                  <a:pt x="229" y="270"/>
                  <a:pt x="229" y="272"/>
                  <a:pt x="227" y="276"/>
                </a:cubicBezTo>
                <a:cubicBezTo>
                  <a:pt x="234" y="274"/>
                  <a:pt x="239" y="273"/>
                  <a:pt x="243" y="271"/>
                </a:cubicBezTo>
                <a:cubicBezTo>
                  <a:pt x="266" y="262"/>
                  <a:pt x="289" y="253"/>
                  <a:pt x="312" y="245"/>
                </a:cubicBezTo>
                <a:cubicBezTo>
                  <a:pt x="331" y="238"/>
                  <a:pt x="340" y="243"/>
                  <a:pt x="345" y="263"/>
                </a:cubicBezTo>
                <a:cubicBezTo>
                  <a:pt x="350" y="285"/>
                  <a:pt x="344" y="305"/>
                  <a:pt x="333" y="323"/>
                </a:cubicBezTo>
                <a:cubicBezTo>
                  <a:pt x="323" y="339"/>
                  <a:pt x="312" y="354"/>
                  <a:pt x="298" y="367"/>
                </a:cubicBezTo>
                <a:cubicBezTo>
                  <a:pt x="248" y="416"/>
                  <a:pt x="190" y="453"/>
                  <a:pt x="130" y="489"/>
                </a:cubicBezTo>
                <a:cubicBezTo>
                  <a:pt x="103" y="504"/>
                  <a:pt x="79" y="500"/>
                  <a:pt x="58" y="477"/>
                </a:cubicBezTo>
                <a:cubicBezTo>
                  <a:pt x="34" y="451"/>
                  <a:pt x="23" y="418"/>
                  <a:pt x="15" y="384"/>
                </a:cubicBezTo>
                <a:cubicBezTo>
                  <a:pt x="0" y="326"/>
                  <a:pt x="1" y="267"/>
                  <a:pt x="21" y="210"/>
                </a:cubicBezTo>
                <a:cubicBezTo>
                  <a:pt x="26" y="196"/>
                  <a:pt x="35" y="182"/>
                  <a:pt x="43" y="169"/>
                </a:cubicBezTo>
                <a:cubicBezTo>
                  <a:pt x="55" y="153"/>
                  <a:pt x="68" y="153"/>
                  <a:pt x="80" y="170"/>
                </a:cubicBezTo>
                <a:cubicBezTo>
                  <a:pt x="87" y="181"/>
                  <a:pt x="91" y="192"/>
                  <a:pt x="97" y="203"/>
                </a:cubicBezTo>
                <a:cubicBezTo>
                  <a:pt x="99" y="207"/>
                  <a:pt x="101" y="212"/>
                  <a:pt x="104" y="21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4" name="Google Shape;274;p6"/>
          <p:cNvSpPr/>
          <p:nvPr/>
        </p:nvSpPr>
        <p:spPr>
          <a:xfrm rot="2128255">
            <a:off x="5193012" y="935181"/>
            <a:ext cx="421982" cy="922937"/>
          </a:xfrm>
          <a:custGeom>
            <a:rect b="b" l="l" r="r" t="t"/>
            <a:pathLst>
              <a:path extrusionOk="0" h="1161" w="530">
                <a:moveTo>
                  <a:pt x="256" y="1161"/>
                </a:moveTo>
                <a:cubicBezTo>
                  <a:pt x="241" y="1119"/>
                  <a:pt x="225" y="1075"/>
                  <a:pt x="209" y="1033"/>
                </a:cubicBezTo>
                <a:cubicBezTo>
                  <a:pt x="205" y="1022"/>
                  <a:pt x="199" y="1012"/>
                  <a:pt x="192" y="1003"/>
                </a:cubicBezTo>
                <a:cubicBezTo>
                  <a:pt x="168" y="966"/>
                  <a:pt x="133" y="946"/>
                  <a:pt x="92" y="934"/>
                </a:cubicBezTo>
                <a:cubicBezTo>
                  <a:pt x="65" y="927"/>
                  <a:pt x="40" y="914"/>
                  <a:pt x="14" y="904"/>
                </a:cubicBezTo>
                <a:cubicBezTo>
                  <a:pt x="6" y="901"/>
                  <a:pt x="0" y="896"/>
                  <a:pt x="5" y="887"/>
                </a:cubicBezTo>
                <a:cubicBezTo>
                  <a:pt x="9" y="878"/>
                  <a:pt x="16" y="879"/>
                  <a:pt x="24" y="882"/>
                </a:cubicBezTo>
                <a:cubicBezTo>
                  <a:pt x="50" y="892"/>
                  <a:pt x="76" y="903"/>
                  <a:pt x="102" y="913"/>
                </a:cubicBezTo>
                <a:cubicBezTo>
                  <a:pt x="106" y="915"/>
                  <a:pt x="110" y="916"/>
                  <a:pt x="118" y="918"/>
                </a:cubicBezTo>
                <a:cubicBezTo>
                  <a:pt x="113" y="911"/>
                  <a:pt x="110" y="907"/>
                  <a:pt x="107" y="903"/>
                </a:cubicBezTo>
                <a:cubicBezTo>
                  <a:pt x="82" y="870"/>
                  <a:pt x="57" y="837"/>
                  <a:pt x="32" y="803"/>
                </a:cubicBezTo>
                <a:cubicBezTo>
                  <a:pt x="27" y="797"/>
                  <a:pt x="23" y="790"/>
                  <a:pt x="32" y="784"/>
                </a:cubicBezTo>
                <a:cubicBezTo>
                  <a:pt x="40" y="778"/>
                  <a:pt x="46" y="783"/>
                  <a:pt x="52" y="790"/>
                </a:cubicBezTo>
                <a:cubicBezTo>
                  <a:pt x="87" y="836"/>
                  <a:pt x="122" y="882"/>
                  <a:pt x="158" y="927"/>
                </a:cubicBezTo>
                <a:cubicBezTo>
                  <a:pt x="167" y="939"/>
                  <a:pt x="178" y="950"/>
                  <a:pt x="191" y="965"/>
                </a:cubicBezTo>
                <a:cubicBezTo>
                  <a:pt x="185" y="932"/>
                  <a:pt x="180" y="903"/>
                  <a:pt x="176" y="875"/>
                </a:cubicBezTo>
                <a:cubicBezTo>
                  <a:pt x="165" y="799"/>
                  <a:pt x="162" y="723"/>
                  <a:pt x="168" y="647"/>
                </a:cubicBezTo>
                <a:cubicBezTo>
                  <a:pt x="171" y="608"/>
                  <a:pt x="157" y="575"/>
                  <a:pt x="140" y="542"/>
                </a:cubicBezTo>
                <a:cubicBezTo>
                  <a:pt x="138" y="538"/>
                  <a:pt x="133" y="536"/>
                  <a:pt x="129" y="533"/>
                </a:cubicBezTo>
                <a:cubicBezTo>
                  <a:pt x="100" y="518"/>
                  <a:pt x="71" y="503"/>
                  <a:pt x="42" y="488"/>
                </a:cubicBezTo>
                <a:cubicBezTo>
                  <a:pt x="33" y="484"/>
                  <a:pt x="27" y="480"/>
                  <a:pt x="30" y="470"/>
                </a:cubicBezTo>
                <a:cubicBezTo>
                  <a:pt x="34" y="460"/>
                  <a:pt x="43" y="462"/>
                  <a:pt x="50" y="465"/>
                </a:cubicBezTo>
                <a:cubicBezTo>
                  <a:pt x="71" y="474"/>
                  <a:pt x="93" y="484"/>
                  <a:pt x="116" y="494"/>
                </a:cubicBezTo>
                <a:cubicBezTo>
                  <a:pt x="114" y="489"/>
                  <a:pt x="113" y="485"/>
                  <a:pt x="111" y="481"/>
                </a:cubicBezTo>
                <a:cubicBezTo>
                  <a:pt x="98" y="455"/>
                  <a:pt x="86" y="429"/>
                  <a:pt x="73" y="403"/>
                </a:cubicBezTo>
                <a:cubicBezTo>
                  <a:pt x="68" y="395"/>
                  <a:pt x="69" y="387"/>
                  <a:pt x="78" y="383"/>
                </a:cubicBezTo>
                <a:cubicBezTo>
                  <a:pt x="87" y="378"/>
                  <a:pt x="91" y="385"/>
                  <a:pt x="94" y="393"/>
                </a:cubicBezTo>
                <a:cubicBezTo>
                  <a:pt x="119" y="443"/>
                  <a:pt x="143" y="493"/>
                  <a:pt x="168" y="543"/>
                </a:cubicBezTo>
                <a:cubicBezTo>
                  <a:pt x="170" y="547"/>
                  <a:pt x="172" y="551"/>
                  <a:pt x="176" y="559"/>
                </a:cubicBezTo>
                <a:cubicBezTo>
                  <a:pt x="180" y="535"/>
                  <a:pt x="184" y="514"/>
                  <a:pt x="188" y="494"/>
                </a:cubicBezTo>
                <a:cubicBezTo>
                  <a:pt x="201" y="429"/>
                  <a:pt x="220" y="366"/>
                  <a:pt x="243" y="304"/>
                </a:cubicBezTo>
                <a:cubicBezTo>
                  <a:pt x="247" y="295"/>
                  <a:pt x="247" y="284"/>
                  <a:pt x="245" y="274"/>
                </a:cubicBezTo>
                <a:cubicBezTo>
                  <a:pt x="240" y="237"/>
                  <a:pt x="222" y="208"/>
                  <a:pt x="193" y="184"/>
                </a:cubicBezTo>
                <a:cubicBezTo>
                  <a:pt x="171" y="166"/>
                  <a:pt x="152" y="146"/>
                  <a:pt x="131" y="127"/>
                </a:cubicBezTo>
                <a:cubicBezTo>
                  <a:pt x="125" y="122"/>
                  <a:pt x="119" y="116"/>
                  <a:pt x="126" y="107"/>
                </a:cubicBezTo>
                <a:cubicBezTo>
                  <a:pt x="134" y="100"/>
                  <a:pt x="141" y="104"/>
                  <a:pt x="147" y="110"/>
                </a:cubicBezTo>
                <a:cubicBezTo>
                  <a:pt x="166" y="126"/>
                  <a:pt x="184" y="143"/>
                  <a:pt x="205" y="158"/>
                </a:cubicBezTo>
                <a:cubicBezTo>
                  <a:pt x="202" y="150"/>
                  <a:pt x="199" y="142"/>
                  <a:pt x="195" y="134"/>
                </a:cubicBezTo>
                <a:cubicBezTo>
                  <a:pt x="182" y="108"/>
                  <a:pt x="168" y="82"/>
                  <a:pt x="155" y="56"/>
                </a:cubicBezTo>
                <a:cubicBezTo>
                  <a:pt x="151" y="48"/>
                  <a:pt x="149" y="41"/>
                  <a:pt x="158" y="36"/>
                </a:cubicBezTo>
                <a:cubicBezTo>
                  <a:pt x="166" y="32"/>
                  <a:pt x="172" y="36"/>
                  <a:pt x="176" y="44"/>
                </a:cubicBezTo>
                <a:cubicBezTo>
                  <a:pt x="187" y="66"/>
                  <a:pt x="199" y="89"/>
                  <a:pt x="211" y="111"/>
                </a:cubicBezTo>
                <a:cubicBezTo>
                  <a:pt x="213" y="116"/>
                  <a:pt x="216" y="121"/>
                  <a:pt x="219" y="128"/>
                </a:cubicBezTo>
                <a:cubicBezTo>
                  <a:pt x="223" y="122"/>
                  <a:pt x="225" y="118"/>
                  <a:pt x="226" y="114"/>
                </a:cubicBezTo>
                <a:cubicBezTo>
                  <a:pt x="239" y="82"/>
                  <a:pt x="252" y="50"/>
                  <a:pt x="265" y="18"/>
                </a:cubicBezTo>
                <a:cubicBezTo>
                  <a:pt x="269" y="10"/>
                  <a:pt x="271" y="0"/>
                  <a:pt x="283" y="5"/>
                </a:cubicBezTo>
                <a:cubicBezTo>
                  <a:pt x="293" y="10"/>
                  <a:pt x="291" y="19"/>
                  <a:pt x="287" y="28"/>
                </a:cubicBezTo>
                <a:cubicBezTo>
                  <a:pt x="271" y="67"/>
                  <a:pt x="256" y="106"/>
                  <a:pt x="239" y="145"/>
                </a:cubicBezTo>
                <a:cubicBezTo>
                  <a:pt x="234" y="156"/>
                  <a:pt x="234" y="165"/>
                  <a:pt x="239" y="177"/>
                </a:cubicBezTo>
                <a:cubicBezTo>
                  <a:pt x="248" y="200"/>
                  <a:pt x="256" y="224"/>
                  <a:pt x="265" y="251"/>
                </a:cubicBezTo>
                <a:cubicBezTo>
                  <a:pt x="269" y="244"/>
                  <a:pt x="272" y="239"/>
                  <a:pt x="274" y="235"/>
                </a:cubicBezTo>
                <a:cubicBezTo>
                  <a:pt x="303" y="172"/>
                  <a:pt x="338" y="114"/>
                  <a:pt x="379" y="58"/>
                </a:cubicBezTo>
                <a:cubicBezTo>
                  <a:pt x="383" y="52"/>
                  <a:pt x="388" y="41"/>
                  <a:pt x="398" y="49"/>
                </a:cubicBezTo>
                <a:cubicBezTo>
                  <a:pt x="408" y="56"/>
                  <a:pt x="403" y="65"/>
                  <a:pt x="397" y="73"/>
                </a:cubicBezTo>
                <a:cubicBezTo>
                  <a:pt x="333" y="161"/>
                  <a:pt x="284" y="256"/>
                  <a:pt x="249" y="359"/>
                </a:cubicBezTo>
                <a:cubicBezTo>
                  <a:pt x="247" y="365"/>
                  <a:pt x="245" y="370"/>
                  <a:pt x="242" y="380"/>
                </a:cubicBezTo>
                <a:cubicBezTo>
                  <a:pt x="248" y="376"/>
                  <a:pt x="251" y="374"/>
                  <a:pt x="253" y="372"/>
                </a:cubicBezTo>
                <a:cubicBezTo>
                  <a:pt x="288" y="344"/>
                  <a:pt x="323" y="316"/>
                  <a:pt x="357" y="288"/>
                </a:cubicBezTo>
                <a:cubicBezTo>
                  <a:pt x="362" y="284"/>
                  <a:pt x="367" y="278"/>
                  <a:pt x="371" y="272"/>
                </a:cubicBezTo>
                <a:cubicBezTo>
                  <a:pt x="398" y="228"/>
                  <a:pt x="426" y="184"/>
                  <a:pt x="453" y="140"/>
                </a:cubicBezTo>
                <a:cubicBezTo>
                  <a:pt x="455" y="137"/>
                  <a:pt x="456" y="132"/>
                  <a:pt x="459" y="131"/>
                </a:cubicBezTo>
                <a:cubicBezTo>
                  <a:pt x="465" y="128"/>
                  <a:pt x="472" y="125"/>
                  <a:pt x="476" y="127"/>
                </a:cubicBezTo>
                <a:cubicBezTo>
                  <a:pt x="484" y="130"/>
                  <a:pt x="483" y="137"/>
                  <a:pt x="479" y="143"/>
                </a:cubicBezTo>
                <a:cubicBezTo>
                  <a:pt x="463" y="170"/>
                  <a:pt x="446" y="197"/>
                  <a:pt x="429" y="224"/>
                </a:cubicBezTo>
                <a:cubicBezTo>
                  <a:pt x="426" y="229"/>
                  <a:pt x="423" y="234"/>
                  <a:pt x="418" y="243"/>
                </a:cubicBezTo>
                <a:cubicBezTo>
                  <a:pt x="425" y="239"/>
                  <a:pt x="429" y="237"/>
                  <a:pt x="432" y="235"/>
                </a:cubicBezTo>
                <a:cubicBezTo>
                  <a:pt x="455" y="221"/>
                  <a:pt x="478" y="206"/>
                  <a:pt x="502" y="192"/>
                </a:cubicBezTo>
                <a:cubicBezTo>
                  <a:pt x="509" y="187"/>
                  <a:pt x="517" y="181"/>
                  <a:pt x="524" y="191"/>
                </a:cubicBezTo>
                <a:cubicBezTo>
                  <a:pt x="530" y="202"/>
                  <a:pt x="522" y="207"/>
                  <a:pt x="514" y="212"/>
                </a:cubicBezTo>
                <a:cubicBezTo>
                  <a:pt x="478" y="236"/>
                  <a:pt x="441" y="260"/>
                  <a:pt x="405" y="283"/>
                </a:cubicBezTo>
                <a:cubicBezTo>
                  <a:pt x="402" y="285"/>
                  <a:pt x="400" y="287"/>
                  <a:pt x="395" y="291"/>
                </a:cubicBezTo>
                <a:cubicBezTo>
                  <a:pt x="427" y="297"/>
                  <a:pt x="456" y="298"/>
                  <a:pt x="485" y="295"/>
                </a:cubicBezTo>
                <a:cubicBezTo>
                  <a:pt x="492" y="294"/>
                  <a:pt x="501" y="293"/>
                  <a:pt x="502" y="303"/>
                </a:cubicBezTo>
                <a:cubicBezTo>
                  <a:pt x="504" y="313"/>
                  <a:pt x="498" y="318"/>
                  <a:pt x="488" y="318"/>
                </a:cubicBezTo>
                <a:cubicBezTo>
                  <a:pt x="453" y="317"/>
                  <a:pt x="417" y="316"/>
                  <a:pt x="382" y="313"/>
                </a:cubicBezTo>
                <a:cubicBezTo>
                  <a:pt x="372" y="312"/>
                  <a:pt x="363" y="313"/>
                  <a:pt x="355" y="320"/>
                </a:cubicBezTo>
                <a:cubicBezTo>
                  <a:pt x="315" y="354"/>
                  <a:pt x="275" y="387"/>
                  <a:pt x="235" y="421"/>
                </a:cubicBezTo>
                <a:cubicBezTo>
                  <a:pt x="231" y="425"/>
                  <a:pt x="227" y="430"/>
                  <a:pt x="226" y="435"/>
                </a:cubicBezTo>
                <a:cubicBezTo>
                  <a:pt x="201" y="529"/>
                  <a:pt x="189" y="624"/>
                  <a:pt x="188" y="721"/>
                </a:cubicBezTo>
                <a:cubicBezTo>
                  <a:pt x="188" y="723"/>
                  <a:pt x="189" y="725"/>
                  <a:pt x="189" y="729"/>
                </a:cubicBezTo>
                <a:cubicBezTo>
                  <a:pt x="193" y="725"/>
                  <a:pt x="195" y="722"/>
                  <a:pt x="197" y="720"/>
                </a:cubicBezTo>
                <a:cubicBezTo>
                  <a:pt x="214" y="693"/>
                  <a:pt x="232" y="667"/>
                  <a:pt x="249" y="640"/>
                </a:cubicBezTo>
                <a:cubicBezTo>
                  <a:pt x="252" y="635"/>
                  <a:pt x="255" y="630"/>
                  <a:pt x="257" y="624"/>
                </a:cubicBezTo>
                <a:cubicBezTo>
                  <a:pt x="272" y="583"/>
                  <a:pt x="287" y="542"/>
                  <a:pt x="302" y="501"/>
                </a:cubicBezTo>
                <a:cubicBezTo>
                  <a:pt x="305" y="493"/>
                  <a:pt x="309" y="486"/>
                  <a:pt x="319" y="490"/>
                </a:cubicBezTo>
                <a:cubicBezTo>
                  <a:pt x="328" y="494"/>
                  <a:pt x="328" y="501"/>
                  <a:pt x="324" y="510"/>
                </a:cubicBezTo>
                <a:cubicBezTo>
                  <a:pt x="315" y="533"/>
                  <a:pt x="306" y="556"/>
                  <a:pt x="298" y="579"/>
                </a:cubicBezTo>
                <a:cubicBezTo>
                  <a:pt x="296" y="583"/>
                  <a:pt x="295" y="587"/>
                  <a:pt x="293" y="594"/>
                </a:cubicBezTo>
                <a:cubicBezTo>
                  <a:pt x="310" y="583"/>
                  <a:pt x="324" y="572"/>
                  <a:pt x="338" y="562"/>
                </a:cubicBezTo>
                <a:cubicBezTo>
                  <a:pt x="345" y="558"/>
                  <a:pt x="351" y="554"/>
                  <a:pt x="358" y="563"/>
                </a:cubicBezTo>
                <a:cubicBezTo>
                  <a:pt x="364" y="572"/>
                  <a:pt x="358" y="577"/>
                  <a:pt x="351" y="583"/>
                </a:cubicBezTo>
                <a:cubicBezTo>
                  <a:pt x="325" y="605"/>
                  <a:pt x="299" y="627"/>
                  <a:pt x="273" y="649"/>
                </a:cubicBezTo>
                <a:cubicBezTo>
                  <a:pt x="269" y="652"/>
                  <a:pt x="267" y="657"/>
                  <a:pt x="265" y="663"/>
                </a:cubicBezTo>
                <a:cubicBezTo>
                  <a:pt x="272" y="660"/>
                  <a:pt x="279" y="658"/>
                  <a:pt x="286" y="655"/>
                </a:cubicBezTo>
                <a:cubicBezTo>
                  <a:pt x="314" y="644"/>
                  <a:pt x="343" y="633"/>
                  <a:pt x="371" y="621"/>
                </a:cubicBezTo>
                <a:cubicBezTo>
                  <a:pt x="379" y="618"/>
                  <a:pt x="387" y="614"/>
                  <a:pt x="391" y="625"/>
                </a:cubicBezTo>
                <a:cubicBezTo>
                  <a:pt x="395" y="635"/>
                  <a:pt x="388" y="641"/>
                  <a:pt x="379" y="644"/>
                </a:cubicBezTo>
                <a:cubicBezTo>
                  <a:pt x="336" y="661"/>
                  <a:pt x="292" y="678"/>
                  <a:pt x="248" y="695"/>
                </a:cubicBezTo>
                <a:cubicBezTo>
                  <a:pt x="238" y="699"/>
                  <a:pt x="231" y="704"/>
                  <a:pt x="226" y="715"/>
                </a:cubicBezTo>
                <a:cubicBezTo>
                  <a:pt x="215" y="740"/>
                  <a:pt x="203" y="765"/>
                  <a:pt x="192" y="791"/>
                </a:cubicBezTo>
                <a:cubicBezTo>
                  <a:pt x="191" y="793"/>
                  <a:pt x="191" y="796"/>
                  <a:pt x="191" y="799"/>
                </a:cubicBezTo>
                <a:cubicBezTo>
                  <a:pt x="197" y="879"/>
                  <a:pt x="211" y="957"/>
                  <a:pt x="234" y="1034"/>
                </a:cubicBezTo>
                <a:cubicBezTo>
                  <a:pt x="235" y="1036"/>
                  <a:pt x="236" y="1038"/>
                  <a:pt x="238" y="1042"/>
                </a:cubicBezTo>
                <a:cubicBezTo>
                  <a:pt x="249" y="1022"/>
                  <a:pt x="259" y="1004"/>
                  <a:pt x="268" y="985"/>
                </a:cubicBezTo>
                <a:cubicBezTo>
                  <a:pt x="269" y="983"/>
                  <a:pt x="269" y="980"/>
                  <a:pt x="269" y="977"/>
                </a:cubicBezTo>
                <a:cubicBezTo>
                  <a:pt x="262" y="931"/>
                  <a:pt x="265" y="885"/>
                  <a:pt x="270" y="839"/>
                </a:cubicBezTo>
                <a:cubicBezTo>
                  <a:pt x="271" y="831"/>
                  <a:pt x="271" y="823"/>
                  <a:pt x="282" y="824"/>
                </a:cubicBezTo>
                <a:cubicBezTo>
                  <a:pt x="293" y="826"/>
                  <a:pt x="294" y="834"/>
                  <a:pt x="293" y="843"/>
                </a:cubicBezTo>
                <a:cubicBezTo>
                  <a:pt x="292" y="873"/>
                  <a:pt x="291" y="903"/>
                  <a:pt x="290" y="933"/>
                </a:cubicBezTo>
                <a:cubicBezTo>
                  <a:pt x="289" y="936"/>
                  <a:pt x="290" y="940"/>
                  <a:pt x="291" y="947"/>
                </a:cubicBezTo>
                <a:cubicBezTo>
                  <a:pt x="295" y="940"/>
                  <a:pt x="298" y="936"/>
                  <a:pt x="301" y="932"/>
                </a:cubicBezTo>
                <a:cubicBezTo>
                  <a:pt x="323" y="901"/>
                  <a:pt x="346" y="870"/>
                  <a:pt x="369" y="840"/>
                </a:cubicBezTo>
                <a:cubicBezTo>
                  <a:pt x="373" y="834"/>
                  <a:pt x="378" y="826"/>
                  <a:pt x="387" y="833"/>
                </a:cubicBezTo>
                <a:cubicBezTo>
                  <a:pt x="396" y="840"/>
                  <a:pt x="393" y="848"/>
                  <a:pt x="387" y="855"/>
                </a:cubicBezTo>
                <a:cubicBezTo>
                  <a:pt x="365" y="884"/>
                  <a:pt x="344" y="913"/>
                  <a:pt x="323" y="942"/>
                </a:cubicBezTo>
                <a:cubicBezTo>
                  <a:pt x="320" y="946"/>
                  <a:pt x="318" y="950"/>
                  <a:pt x="314" y="957"/>
                </a:cubicBezTo>
                <a:cubicBezTo>
                  <a:pt x="334" y="949"/>
                  <a:pt x="349" y="942"/>
                  <a:pt x="365" y="935"/>
                </a:cubicBezTo>
                <a:cubicBezTo>
                  <a:pt x="376" y="931"/>
                  <a:pt x="387" y="927"/>
                  <a:pt x="398" y="924"/>
                </a:cubicBezTo>
                <a:cubicBezTo>
                  <a:pt x="405" y="922"/>
                  <a:pt x="414" y="919"/>
                  <a:pt x="417" y="930"/>
                </a:cubicBezTo>
                <a:cubicBezTo>
                  <a:pt x="420" y="941"/>
                  <a:pt x="413" y="944"/>
                  <a:pt x="405" y="947"/>
                </a:cubicBezTo>
                <a:cubicBezTo>
                  <a:pt x="386" y="954"/>
                  <a:pt x="367" y="960"/>
                  <a:pt x="349" y="968"/>
                </a:cubicBezTo>
                <a:cubicBezTo>
                  <a:pt x="330" y="977"/>
                  <a:pt x="311" y="987"/>
                  <a:pt x="293" y="997"/>
                </a:cubicBezTo>
                <a:cubicBezTo>
                  <a:pt x="289" y="999"/>
                  <a:pt x="286" y="1003"/>
                  <a:pt x="284" y="1006"/>
                </a:cubicBezTo>
                <a:cubicBezTo>
                  <a:pt x="274" y="1027"/>
                  <a:pt x="263" y="1047"/>
                  <a:pt x="253" y="1068"/>
                </a:cubicBezTo>
                <a:cubicBezTo>
                  <a:pt x="251" y="1074"/>
                  <a:pt x="251" y="1082"/>
                  <a:pt x="253" y="1088"/>
                </a:cubicBezTo>
                <a:cubicBezTo>
                  <a:pt x="258" y="1104"/>
                  <a:pt x="264" y="1119"/>
                  <a:pt x="270" y="1134"/>
                </a:cubicBezTo>
                <a:cubicBezTo>
                  <a:pt x="275" y="1145"/>
                  <a:pt x="275" y="1153"/>
                  <a:pt x="268" y="1161"/>
                </a:cubicBezTo>
                <a:cubicBezTo>
                  <a:pt x="264" y="1161"/>
                  <a:pt x="260" y="1161"/>
                  <a:pt x="256" y="116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Our methods</a:t>
            </a:r>
            <a:endParaRPr/>
          </a:p>
        </p:txBody>
      </p:sp>
      <p:sp>
        <p:nvSpPr>
          <p:cNvPr id="280" name="Google Shape;280;p7"/>
          <p:cNvSpPr/>
          <p:nvPr/>
        </p:nvSpPr>
        <p:spPr>
          <a:xfrm>
            <a:off x="3442322" y="1591500"/>
            <a:ext cx="2259300" cy="442500"/>
          </a:xfrm>
          <a:prstGeom prst="roundRect">
            <a:avLst>
              <a:gd fmla="val 0" name="adj"/>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lang="en" sz="2200">
                <a:solidFill>
                  <a:schemeClr val="dk1"/>
                </a:solidFill>
                <a:latin typeface="Lexend Black"/>
                <a:ea typeface="Lexend Black"/>
                <a:cs typeface="Lexend Black"/>
                <a:sym typeface="Lexend Black"/>
              </a:rPr>
              <a:t>Web Scraping</a:t>
            </a:r>
            <a:endParaRPr b="0" i="0" sz="2200" u="none" cap="none" strike="noStrike">
              <a:solidFill>
                <a:schemeClr val="dk1"/>
              </a:solidFill>
              <a:latin typeface="Lexend Black"/>
              <a:ea typeface="Lexend Black"/>
              <a:cs typeface="Lexend Black"/>
              <a:sym typeface="Lexend Black"/>
            </a:endParaRPr>
          </a:p>
        </p:txBody>
      </p:sp>
      <p:sp>
        <p:nvSpPr>
          <p:cNvPr id="281" name="Google Shape;281;p7"/>
          <p:cNvSpPr/>
          <p:nvPr/>
        </p:nvSpPr>
        <p:spPr>
          <a:xfrm>
            <a:off x="713225" y="2857500"/>
            <a:ext cx="1749600" cy="442500"/>
          </a:xfrm>
          <a:prstGeom prst="roundRect">
            <a:avLst>
              <a:gd fmla="val 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n" sz="1800">
                <a:solidFill>
                  <a:schemeClr val="dk1"/>
                </a:solidFill>
                <a:latin typeface="Lexend Black"/>
                <a:ea typeface="Lexend Black"/>
                <a:cs typeface="Lexend Black"/>
                <a:sym typeface="Lexend Black"/>
              </a:rPr>
              <a:t>Fastbook</a:t>
            </a:r>
            <a:endParaRPr b="0" i="0" sz="1800" u="none" cap="none" strike="noStrike">
              <a:solidFill>
                <a:schemeClr val="dk1"/>
              </a:solidFill>
              <a:latin typeface="Lexend Black"/>
              <a:ea typeface="Lexend Black"/>
              <a:cs typeface="Lexend Black"/>
              <a:sym typeface="Lexend Black"/>
            </a:endParaRPr>
          </a:p>
        </p:txBody>
      </p:sp>
      <p:sp>
        <p:nvSpPr>
          <p:cNvPr id="282" name="Google Shape;282;p7"/>
          <p:cNvSpPr/>
          <p:nvPr/>
        </p:nvSpPr>
        <p:spPr>
          <a:xfrm>
            <a:off x="2700788" y="2857500"/>
            <a:ext cx="1749600" cy="442500"/>
          </a:xfrm>
          <a:prstGeom prst="roundRect">
            <a:avLst>
              <a:gd fmla="val 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n" sz="1800">
                <a:solidFill>
                  <a:schemeClr val="dk1"/>
                </a:solidFill>
                <a:latin typeface="Lexend Black"/>
                <a:ea typeface="Lexend Black"/>
                <a:cs typeface="Lexend Black"/>
                <a:sym typeface="Lexend Black"/>
              </a:rPr>
              <a:t>imagehash</a:t>
            </a:r>
            <a:endParaRPr b="0" i="0" sz="1800" u="none" cap="none" strike="noStrike">
              <a:solidFill>
                <a:schemeClr val="dk1"/>
              </a:solidFill>
              <a:latin typeface="Lexend Black"/>
              <a:ea typeface="Lexend Black"/>
              <a:cs typeface="Lexend Black"/>
              <a:sym typeface="Lexend Black"/>
            </a:endParaRPr>
          </a:p>
        </p:txBody>
      </p:sp>
      <p:sp>
        <p:nvSpPr>
          <p:cNvPr id="283" name="Google Shape;283;p7"/>
          <p:cNvSpPr/>
          <p:nvPr/>
        </p:nvSpPr>
        <p:spPr>
          <a:xfrm>
            <a:off x="4687601" y="2857500"/>
            <a:ext cx="1749600" cy="442500"/>
          </a:xfrm>
          <a:prstGeom prst="roundRect">
            <a:avLst>
              <a:gd fmla="val 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n" sz="1800">
                <a:solidFill>
                  <a:schemeClr val="dk1"/>
                </a:solidFill>
                <a:latin typeface="Lexend Black"/>
                <a:ea typeface="Lexend Black"/>
                <a:cs typeface="Lexend Black"/>
                <a:sym typeface="Lexend Black"/>
              </a:rPr>
              <a:t>Filter</a:t>
            </a:r>
            <a:endParaRPr b="0" i="0" sz="1800" u="none" cap="none" strike="noStrike">
              <a:solidFill>
                <a:schemeClr val="dk1"/>
              </a:solidFill>
              <a:latin typeface="Lexend Black"/>
              <a:ea typeface="Lexend Black"/>
              <a:cs typeface="Lexend Black"/>
              <a:sym typeface="Lexend Black"/>
            </a:endParaRPr>
          </a:p>
        </p:txBody>
      </p:sp>
      <p:sp>
        <p:nvSpPr>
          <p:cNvPr id="284" name="Google Shape;284;p7"/>
          <p:cNvSpPr/>
          <p:nvPr/>
        </p:nvSpPr>
        <p:spPr>
          <a:xfrm>
            <a:off x="6674399" y="2857500"/>
            <a:ext cx="1749600" cy="442500"/>
          </a:xfrm>
          <a:prstGeom prst="roundRect">
            <a:avLst>
              <a:gd fmla="val 0" name="adj"/>
            </a:avLst>
          </a:prstGeom>
          <a:solidFill>
            <a:schemeClr val="accent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rgbClr val="000000"/>
              </a:buClr>
              <a:buSzPts val="1800"/>
              <a:buFont typeface="Arial"/>
              <a:buNone/>
            </a:pPr>
            <a:r>
              <a:rPr lang="en" sz="1800">
                <a:solidFill>
                  <a:schemeClr val="dk1"/>
                </a:solidFill>
                <a:latin typeface="Lexend Black"/>
                <a:ea typeface="Lexend Black"/>
                <a:cs typeface="Lexend Black"/>
                <a:sym typeface="Lexend Black"/>
              </a:rPr>
              <a:t>RGB to BGR</a:t>
            </a:r>
            <a:endParaRPr sz="1800">
              <a:solidFill>
                <a:schemeClr val="dk1"/>
              </a:solidFill>
              <a:latin typeface="Lexend Black"/>
              <a:ea typeface="Lexend Black"/>
              <a:cs typeface="Lexend Black"/>
              <a:sym typeface="Lexend Black"/>
            </a:endParaRPr>
          </a:p>
        </p:txBody>
      </p:sp>
      <p:cxnSp>
        <p:nvCxnSpPr>
          <p:cNvPr id="285" name="Google Shape;285;p7"/>
          <p:cNvCxnSpPr>
            <a:stCxn id="280" idx="2"/>
            <a:endCxn id="282" idx="0"/>
          </p:cNvCxnSpPr>
          <p:nvPr/>
        </p:nvCxnSpPr>
        <p:spPr>
          <a:xfrm rot="5400000">
            <a:off x="3662072" y="1947600"/>
            <a:ext cx="823500" cy="996300"/>
          </a:xfrm>
          <a:prstGeom prst="bentConnector3">
            <a:avLst>
              <a:gd fmla="val 50000" name="adj1"/>
            </a:avLst>
          </a:prstGeom>
          <a:noFill/>
          <a:ln cap="flat" cmpd="sng" w="19050">
            <a:solidFill>
              <a:schemeClr val="dk1"/>
            </a:solidFill>
            <a:prstDash val="solid"/>
            <a:round/>
            <a:headEnd len="sm" w="sm" type="none"/>
            <a:tailEnd len="sm" w="sm" type="none"/>
          </a:ln>
        </p:spPr>
      </p:cxnSp>
      <p:cxnSp>
        <p:nvCxnSpPr>
          <p:cNvPr id="286" name="Google Shape;286;p7"/>
          <p:cNvCxnSpPr>
            <a:stCxn id="281" idx="0"/>
            <a:endCxn id="280" idx="2"/>
          </p:cNvCxnSpPr>
          <p:nvPr/>
        </p:nvCxnSpPr>
        <p:spPr>
          <a:xfrm rot="-5400000">
            <a:off x="2668175" y="953850"/>
            <a:ext cx="823500" cy="2983800"/>
          </a:xfrm>
          <a:prstGeom prst="bentConnector3">
            <a:avLst>
              <a:gd fmla="val 50000" name="adj1"/>
            </a:avLst>
          </a:prstGeom>
          <a:noFill/>
          <a:ln cap="flat" cmpd="sng" w="19050">
            <a:solidFill>
              <a:schemeClr val="dk1"/>
            </a:solidFill>
            <a:prstDash val="solid"/>
            <a:round/>
            <a:headEnd len="sm" w="sm" type="none"/>
            <a:tailEnd len="sm" w="sm" type="none"/>
          </a:ln>
        </p:spPr>
      </p:cxnSp>
      <p:cxnSp>
        <p:nvCxnSpPr>
          <p:cNvPr id="287" name="Google Shape;287;p7"/>
          <p:cNvCxnSpPr>
            <a:stCxn id="280" idx="2"/>
            <a:endCxn id="284" idx="0"/>
          </p:cNvCxnSpPr>
          <p:nvPr/>
        </p:nvCxnSpPr>
        <p:spPr>
          <a:xfrm flipH="1" rot="-5400000">
            <a:off x="5648822" y="957150"/>
            <a:ext cx="823500" cy="2977200"/>
          </a:xfrm>
          <a:prstGeom prst="bentConnector3">
            <a:avLst>
              <a:gd fmla="val 50000" name="adj1"/>
            </a:avLst>
          </a:prstGeom>
          <a:noFill/>
          <a:ln cap="flat" cmpd="sng" w="19050">
            <a:solidFill>
              <a:schemeClr val="dk1"/>
            </a:solidFill>
            <a:prstDash val="solid"/>
            <a:round/>
            <a:headEnd len="sm" w="sm" type="none"/>
            <a:tailEnd len="sm" w="sm" type="none"/>
          </a:ln>
        </p:spPr>
      </p:cxnSp>
      <p:cxnSp>
        <p:nvCxnSpPr>
          <p:cNvPr id="288" name="Google Shape;288;p7"/>
          <p:cNvCxnSpPr>
            <a:stCxn id="283" idx="0"/>
            <a:endCxn id="280" idx="2"/>
          </p:cNvCxnSpPr>
          <p:nvPr/>
        </p:nvCxnSpPr>
        <p:spPr>
          <a:xfrm flipH="1" rot="5400000">
            <a:off x="4655501" y="1950600"/>
            <a:ext cx="823500" cy="990300"/>
          </a:xfrm>
          <a:prstGeom prst="bentConnector3">
            <a:avLst>
              <a:gd fmla="val 50000" name="adj1"/>
            </a:avLst>
          </a:prstGeom>
          <a:noFill/>
          <a:ln cap="flat" cmpd="sng" w="19050">
            <a:solidFill>
              <a:schemeClr val="dk1"/>
            </a:solidFill>
            <a:prstDash val="solid"/>
            <a:round/>
            <a:headEnd len="sm" w="sm" type="none"/>
            <a:tailEnd len="sm" w="sm" type="none"/>
          </a:ln>
        </p:spPr>
      </p:cxnSp>
      <p:sp>
        <p:nvSpPr>
          <p:cNvPr id="289" name="Google Shape;289;p7"/>
          <p:cNvSpPr txBox="1"/>
          <p:nvPr/>
        </p:nvSpPr>
        <p:spPr>
          <a:xfrm>
            <a:off x="818975" y="3531800"/>
            <a:ext cx="1538100" cy="665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lang="en">
                <a:solidFill>
                  <a:schemeClr val="dk1"/>
                </a:solidFill>
                <a:latin typeface="Lato"/>
                <a:ea typeface="Lato"/>
                <a:cs typeface="Lato"/>
                <a:sym typeface="Lato"/>
              </a:rPr>
              <a:t>Scrape 5 different species</a:t>
            </a:r>
            <a:endParaRPr b="0" i="0" sz="1400" u="none" cap="none" strike="noStrike">
              <a:solidFill>
                <a:schemeClr val="dk1"/>
              </a:solidFill>
              <a:latin typeface="Lato"/>
              <a:ea typeface="Lato"/>
              <a:cs typeface="Lato"/>
              <a:sym typeface="Lato"/>
            </a:endParaRPr>
          </a:p>
        </p:txBody>
      </p:sp>
      <p:sp>
        <p:nvSpPr>
          <p:cNvPr id="290" name="Google Shape;290;p7"/>
          <p:cNvSpPr txBox="1"/>
          <p:nvPr/>
        </p:nvSpPr>
        <p:spPr>
          <a:xfrm>
            <a:off x="6781026" y="3531800"/>
            <a:ext cx="1536300" cy="665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Lato"/>
              <a:ea typeface="Lato"/>
              <a:cs typeface="Lato"/>
              <a:sym typeface="Lato"/>
            </a:endParaRPr>
          </a:p>
        </p:txBody>
      </p:sp>
      <p:sp>
        <p:nvSpPr>
          <p:cNvPr id="291" name="Google Shape;291;p7"/>
          <p:cNvSpPr txBox="1"/>
          <p:nvPr/>
        </p:nvSpPr>
        <p:spPr>
          <a:xfrm>
            <a:off x="2806925" y="3531800"/>
            <a:ext cx="1538100" cy="665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lang="en">
                <a:solidFill>
                  <a:schemeClr val="dk1"/>
                </a:solidFill>
                <a:latin typeface="Lato"/>
                <a:ea typeface="Lato"/>
                <a:cs typeface="Lato"/>
                <a:sym typeface="Lato"/>
              </a:rPr>
              <a:t>Remove duplicate images</a:t>
            </a:r>
            <a:endParaRPr b="0" i="0" sz="1400" u="none" cap="none" strike="noStrike">
              <a:solidFill>
                <a:schemeClr val="dk1"/>
              </a:solidFill>
              <a:latin typeface="Lato"/>
              <a:ea typeface="Lato"/>
              <a:cs typeface="Lato"/>
              <a:sym typeface="Lato"/>
            </a:endParaRPr>
          </a:p>
        </p:txBody>
      </p:sp>
      <p:sp>
        <p:nvSpPr>
          <p:cNvPr id="292" name="Google Shape;292;p7"/>
          <p:cNvSpPr txBox="1"/>
          <p:nvPr/>
        </p:nvSpPr>
        <p:spPr>
          <a:xfrm>
            <a:off x="4794876" y="3531800"/>
            <a:ext cx="1536300" cy="665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lang="en">
                <a:solidFill>
                  <a:schemeClr val="dk1"/>
                </a:solidFill>
                <a:latin typeface="Lato"/>
                <a:ea typeface="Lato"/>
                <a:cs typeface="Lato"/>
                <a:sym typeface="Lato"/>
              </a:rPr>
              <a:t>Filter out irrelevant images</a:t>
            </a:r>
            <a:endParaRPr b="0" i="0" sz="1400" u="none" cap="none" strike="noStrike">
              <a:solidFill>
                <a:schemeClr val="dk1"/>
              </a:solidFill>
              <a:latin typeface="Lato"/>
              <a:ea typeface="Lato"/>
              <a:cs typeface="Lato"/>
              <a:sym typeface="Lato"/>
            </a:endParaRPr>
          </a:p>
        </p:txBody>
      </p:sp>
      <p:cxnSp>
        <p:nvCxnSpPr>
          <p:cNvPr id="293" name="Google Shape;293;p7"/>
          <p:cNvCxnSpPr>
            <a:stCxn id="281" idx="2"/>
            <a:endCxn id="289" idx="0"/>
          </p:cNvCxnSpPr>
          <p:nvPr/>
        </p:nvCxnSpPr>
        <p:spPr>
          <a:xfrm>
            <a:off x="1588025" y="3300000"/>
            <a:ext cx="0" cy="231900"/>
          </a:xfrm>
          <a:prstGeom prst="straightConnector1">
            <a:avLst/>
          </a:prstGeom>
          <a:noFill/>
          <a:ln cap="flat" cmpd="sng" w="19050">
            <a:solidFill>
              <a:schemeClr val="dk1"/>
            </a:solidFill>
            <a:prstDash val="solid"/>
            <a:round/>
            <a:headEnd len="sm" w="sm" type="none"/>
            <a:tailEnd len="sm" w="sm" type="none"/>
          </a:ln>
        </p:spPr>
      </p:cxnSp>
      <p:cxnSp>
        <p:nvCxnSpPr>
          <p:cNvPr id="294" name="Google Shape;294;p7"/>
          <p:cNvCxnSpPr>
            <a:stCxn id="282" idx="2"/>
            <a:endCxn id="291" idx="0"/>
          </p:cNvCxnSpPr>
          <p:nvPr/>
        </p:nvCxnSpPr>
        <p:spPr>
          <a:xfrm>
            <a:off x="3575588" y="3300000"/>
            <a:ext cx="300" cy="231900"/>
          </a:xfrm>
          <a:prstGeom prst="straightConnector1">
            <a:avLst/>
          </a:prstGeom>
          <a:noFill/>
          <a:ln cap="flat" cmpd="sng" w="19050">
            <a:solidFill>
              <a:schemeClr val="dk1"/>
            </a:solidFill>
            <a:prstDash val="solid"/>
            <a:round/>
            <a:headEnd len="sm" w="sm" type="none"/>
            <a:tailEnd len="sm" w="sm" type="none"/>
          </a:ln>
        </p:spPr>
      </p:cxnSp>
      <p:cxnSp>
        <p:nvCxnSpPr>
          <p:cNvPr id="295" name="Google Shape;295;p7"/>
          <p:cNvCxnSpPr>
            <a:stCxn id="283" idx="2"/>
            <a:endCxn id="292" idx="0"/>
          </p:cNvCxnSpPr>
          <p:nvPr/>
        </p:nvCxnSpPr>
        <p:spPr>
          <a:xfrm>
            <a:off x="5562401" y="3300000"/>
            <a:ext cx="600" cy="231900"/>
          </a:xfrm>
          <a:prstGeom prst="straightConnector1">
            <a:avLst/>
          </a:prstGeom>
          <a:noFill/>
          <a:ln cap="flat" cmpd="sng" w="19050">
            <a:solidFill>
              <a:schemeClr val="dk1"/>
            </a:solidFill>
            <a:prstDash val="solid"/>
            <a:round/>
            <a:headEnd len="sm" w="sm" type="none"/>
            <a:tailEnd len="sm" w="sm" type="none"/>
          </a:ln>
        </p:spPr>
      </p:cxnSp>
      <p:cxnSp>
        <p:nvCxnSpPr>
          <p:cNvPr id="296" name="Google Shape;296;p7"/>
          <p:cNvCxnSpPr>
            <a:stCxn id="284" idx="2"/>
            <a:endCxn id="290" idx="0"/>
          </p:cNvCxnSpPr>
          <p:nvPr/>
        </p:nvCxnSpPr>
        <p:spPr>
          <a:xfrm>
            <a:off x="7549199" y="3300000"/>
            <a:ext cx="0" cy="231900"/>
          </a:xfrm>
          <a:prstGeom prst="straightConnector1">
            <a:avLst/>
          </a:prstGeom>
          <a:noFill/>
          <a:ln cap="flat" cmpd="sng" w="19050">
            <a:solidFill>
              <a:schemeClr val="dk1"/>
            </a:solidFill>
            <a:prstDash val="solid"/>
            <a:round/>
            <a:headEnd len="sm" w="sm" type="none"/>
            <a:tailEnd len="sm" w="sm" type="none"/>
          </a:ln>
        </p:spPr>
      </p:cxnSp>
      <p:sp>
        <p:nvSpPr>
          <p:cNvPr id="297" name="Google Shape;297;p7"/>
          <p:cNvSpPr txBox="1"/>
          <p:nvPr/>
        </p:nvSpPr>
        <p:spPr>
          <a:xfrm>
            <a:off x="6811501" y="3531800"/>
            <a:ext cx="1536300" cy="665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lang="en">
                <a:solidFill>
                  <a:schemeClr val="dk1"/>
                </a:solidFill>
                <a:latin typeface="Lato"/>
                <a:ea typeface="Lato"/>
                <a:cs typeface="Lato"/>
                <a:sym typeface="Lato"/>
              </a:rPr>
              <a:t>Image preprocessing</a:t>
            </a:r>
            <a:endParaRPr b="0" i="0" sz="1400" u="none" cap="none" strike="noStrike">
              <a:solidFill>
                <a:schemeClr val="dk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g2d291d5e7fa_3_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Fastbook usage</a:t>
            </a:r>
            <a:endParaRPr/>
          </a:p>
        </p:txBody>
      </p:sp>
      <p:pic>
        <p:nvPicPr>
          <p:cNvPr id="303" name="Google Shape;303;g2d291d5e7fa_3_0"/>
          <p:cNvPicPr preferRelativeResize="0"/>
          <p:nvPr/>
        </p:nvPicPr>
        <p:blipFill>
          <a:blip r:embed="rId3">
            <a:alphaModFix/>
          </a:blip>
          <a:stretch>
            <a:fillRect/>
          </a:stretch>
        </p:blipFill>
        <p:spPr>
          <a:xfrm>
            <a:off x="2939025" y="1333125"/>
            <a:ext cx="3992425" cy="3275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g2d28811915b_0_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Examples of our dataset</a:t>
            </a:r>
            <a:endParaRPr/>
          </a:p>
        </p:txBody>
      </p:sp>
      <p:pic>
        <p:nvPicPr>
          <p:cNvPr id="309" name="Google Shape;309;g2d28811915b_0_33"/>
          <p:cNvPicPr preferRelativeResize="0"/>
          <p:nvPr/>
        </p:nvPicPr>
        <p:blipFill>
          <a:blip r:embed="rId3">
            <a:alphaModFix/>
          </a:blip>
          <a:stretch>
            <a:fillRect/>
          </a:stretch>
        </p:blipFill>
        <p:spPr>
          <a:xfrm>
            <a:off x="940413" y="1584675"/>
            <a:ext cx="1221272" cy="1840313"/>
          </a:xfrm>
          <a:prstGeom prst="rect">
            <a:avLst/>
          </a:prstGeom>
          <a:noFill/>
          <a:ln>
            <a:noFill/>
          </a:ln>
        </p:spPr>
      </p:pic>
      <p:sp>
        <p:nvSpPr>
          <p:cNvPr id="310" name="Google Shape;310;g2d28811915b_0_33"/>
          <p:cNvSpPr txBox="1"/>
          <p:nvPr/>
        </p:nvSpPr>
        <p:spPr>
          <a:xfrm>
            <a:off x="864213" y="3546929"/>
            <a:ext cx="1174800" cy="24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ato"/>
                <a:ea typeface="Lato"/>
                <a:cs typeface="Lato"/>
                <a:sym typeface="Lato"/>
              </a:rPr>
              <a:t>Hawaiian goose</a:t>
            </a:r>
            <a:endParaRPr>
              <a:solidFill>
                <a:schemeClr val="dk1"/>
              </a:solidFill>
              <a:latin typeface="Lato"/>
              <a:ea typeface="Lato"/>
              <a:cs typeface="Lato"/>
              <a:sym typeface="Lato"/>
            </a:endParaRPr>
          </a:p>
        </p:txBody>
      </p:sp>
      <p:pic>
        <p:nvPicPr>
          <p:cNvPr id="311" name="Google Shape;311;g2d28811915b_0_33"/>
          <p:cNvPicPr preferRelativeResize="0"/>
          <p:nvPr/>
        </p:nvPicPr>
        <p:blipFill>
          <a:blip r:embed="rId4">
            <a:alphaModFix/>
          </a:blip>
          <a:stretch>
            <a:fillRect/>
          </a:stretch>
        </p:blipFill>
        <p:spPr>
          <a:xfrm>
            <a:off x="2379457" y="1584675"/>
            <a:ext cx="1174762" cy="1835030"/>
          </a:xfrm>
          <a:prstGeom prst="rect">
            <a:avLst/>
          </a:prstGeom>
          <a:noFill/>
          <a:ln>
            <a:noFill/>
          </a:ln>
        </p:spPr>
      </p:pic>
      <p:sp>
        <p:nvSpPr>
          <p:cNvPr id="312" name="Google Shape;312;g2d28811915b_0_33"/>
          <p:cNvSpPr txBox="1"/>
          <p:nvPr/>
        </p:nvSpPr>
        <p:spPr>
          <a:xfrm>
            <a:off x="2364946" y="3546929"/>
            <a:ext cx="1174800" cy="24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ato"/>
                <a:ea typeface="Lato"/>
                <a:cs typeface="Lato"/>
                <a:sym typeface="Lato"/>
              </a:rPr>
              <a:t>Hawaiian coot</a:t>
            </a:r>
            <a:endParaRPr>
              <a:solidFill>
                <a:schemeClr val="dk1"/>
              </a:solidFill>
              <a:latin typeface="Lato"/>
              <a:ea typeface="Lato"/>
              <a:cs typeface="Lato"/>
              <a:sym typeface="Lato"/>
            </a:endParaRPr>
          </a:p>
        </p:txBody>
      </p:sp>
      <p:pic>
        <p:nvPicPr>
          <p:cNvPr id="313" name="Google Shape;313;g2d28811915b_0_33"/>
          <p:cNvPicPr preferRelativeResize="0"/>
          <p:nvPr/>
        </p:nvPicPr>
        <p:blipFill>
          <a:blip r:embed="rId5">
            <a:alphaModFix/>
          </a:blip>
          <a:stretch>
            <a:fillRect/>
          </a:stretch>
        </p:blipFill>
        <p:spPr>
          <a:xfrm>
            <a:off x="3771992" y="1584675"/>
            <a:ext cx="1498922" cy="1835031"/>
          </a:xfrm>
          <a:prstGeom prst="rect">
            <a:avLst/>
          </a:prstGeom>
          <a:noFill/>
          <a:ln>
            <a:noFill/>
          </a:ln>
        </p:spPr>
      </p:pic>
      <p:sp>
        <p:nvSpPr>
          <p:cNvPr id="314" name="Google Shape;314;g2d28811915b_0_33"/>
          <p:cNvSpPr txBox="1"/>
          <p:nvPr/>
        </p:nvSpPr>
        <p:spPr>
          <a:xfrm>
            <a:off x="3886101" y="3546929"/>
            <a:ext cx="1174800" cy="24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ato"/>
                <a:ea typeface="Lato"/>
                <a:cs typeface="Lato"/>
                <a:sym typeface="Lato"/>
              </a:rPr>
              <a:t>Elepaio</a:t>
            </a:r>
            <a:endParaRPr>
              <a:solidFill>
                <a:schemeClr val="dk1"/>
              </a:solidFill>
              <a:latin typeface="Lato"/>
              <a:ea typeface="Lato"/>
              <a:cs typeface="Lato"/>
              <a:sym typeface="Lato"/>
            </a:endParaRPr>
          </a:p>
        </p:txBody>
      </p:sp>
      <p:pic>
        <p:nvPicPr>
          <p:cNvPr id="315" name="Google Shape;315;g2d28811915b_0_33"/>
          <p:cNvPicPr preferRelativeResize="0"/>
          <p:nvPr/>
        </p:nvPicPr>
        <p:blipFill>
          <a:blip r:embed="rId6">
            <a:alphaModFix/>
          </a:blip>
          <a:stretch>
            <a:fillRect/>
          </a:stretch>
        </p:blipFill>
        <p:spPr>
          <a:xfrm>
            <a:off x="5415250" y="1584675"/>
            <a:ext cx="1498912" cy="1832419"/>
          </a:xfrm>
          <a:prstGeom prst="rect">
            <a:avLst/>
          </a:prstGeom>
          <a:noFill/>
          <a:ln>
            <a:noFill/>
          </a:ln>
        </p:spPr>
      </p:pic>
      <p:sp>
        <p:nvSpPr>
          <p:cNvPr id="316" name="Google Shape;316;g2d28811915b_0_33"/>
          <p:cNvSpPr txBox="1"/>
          <p:nvPr/>
        </p:nvSpPr>
        <p:spPr>
          <a:xfrm>
            <a:off x="5577325" y="3546929"/>
            <a:ext cx="1174800" cy="24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ato"/>
                <a:ea typeface="Lato"/>
                <a:cs typeface="Lato"/>
                <a:sym typeface="Lato"/>
              </a:rPr>
              <a:t>Apapane</a:t>
            </a:r>
            <a:endParaRPr>
              <a:solidFill>
                <a:schemeClr val="dk1"/>
              </a:solidFill>
              <a:latin typeface="Lato"/>
              <a:ea typeface="Lato"/>
              <a:cs typeface="Lato"/>
              <a:sym typeface="Lato"/>
            </a:endParaRPr>
          </a:p>
        </p:txBody>
      </p:sp>
      <p:pic>
        <p:nvPicPr>
          <p:cNvPr id="317" name="Google Shape;317;g2d28811915b_0_33"/>
          <p:cNvPicPr preferRelativeResize="0"/>
          <p:nvPr/>
        </p:nvPicPr>
        <p:blipFill>
          <a:blip r:embed="rId7">
            <a:alphaModFix/>
          </a:blip>
          <a:stretch>
            <a:fillRect/>
          </a:stretch>
        </p:blipFill>
        <p:spPr>
          <a:xfrm>
            <a:off x="7058513" y="1601600"/>
            <a:ext cx="1221275" cy="1806469"/>
          </a:xfrm>
          <a:prstGeom prst="rect">
            <a:avLst/>
          </a:prstGeom>
          <a:noFill/>
          <a:ln>
            <a:noFill/>
          </a:ln>
        </p:spPr>
      </p:pic>
      <p:sp>
        <p:nvSpPr>
          <p:cNvPr id="318" name="Google Shape;318;g2d28811915b_0_33"/>
          <p:cNvSpPr txBox="1"/>
          <p:nvPr/>
        </p:nvSpPr>
        <p:spPr>
          <a:xfrm>
            <a:off x="7058500" y="3571304"/>
            <a:ext cx="1174800" cy="24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ato"/>
                <a:ea typeface="Lato"/>
                <a:cs typeface="Lato"/>
                <a:sym typeface="Lato"/>
              </a:rPr>
              <a:t>Amakihi</a:t>
            </a:r>
            <a:endParaRPr>
              <a:solidFill>
                <a:schemeClr val="dk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g2d2b2bdd00b_1_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obtained dataset</a:t>
            </a:r>
            <a:endParaRPr/>
          </a:p>
        </p:txBody>
      </p:sp>
      <p:pic>
        <p:nvPicPr>
          <p:cNvPr id="324" name="Google Shape;324;g2d2b2bdd00b_1_4"/>
          <p:cNvPicPr preferRelativeResize="0"/>
          <p:nvPr/>
        </p:nvPicPr>
        <p:blipFill>
          <a:blip r:embed="rId3">
            <a:alphaModFix/>
          </a:blip>
          <a:stretch>
            <a:fillRect/>
          </a:stretch>
        </p:blipFill>
        <p:spPr>
          <a:xfrm>
            <a:off x="2898725" y="1541675"/>
            <a:ext cx="3025500" cy="3158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rotected Areas: National Park by Slidesgo">
  <a:themeElements>
    <a:clrScheme name="Simple Light">
      <a:dk1>
        <a:srgbClr val="423A29"/>
      </a:dk1>
      <a:lt1>
        <a:srgbClr val="DEE9E4"/>
      </a:lt1>
      <a:dk2>
        <a:srgbClr val="355535"/>
      </a:dk2>
      <a:lt2>
        <a:srgbClr val="568C56"/>
      </a:lt2>
      <a:accent1>
        <a:srgbClr val="FFFFFF"/>
      </a:accent1>
      <a:accent2>
        <a:srgbClr val="FFFFFF"/>
      </a:accent2>
      <a:accent3>
        <a:srgbClr val="FFFFFF"/>
      </a:accent3>
      <a:accent4>
        <a:srgbClr val="FFFFFF"/>
      </a:accent4>
      <a:accent5>
        <a:srgbClr val="FFFFFF"/>
      </a:accent5>
      <a:accent6>
        <a:srgbClr val="FFFFFF"/>
      </a:accent6>
      <a:hlink>
        <a:srgbClr val="423A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